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theme/theme2.xml" ContentType="application/vnd.openxmlformats-officedocument.theme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ppt/theme/theme5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97" r:id="rId2"/>
    <p:sldMasterId id="2147483711" r:id="rId3"/>
  </p:sldMasterIdLst>
  <p:notesMasterIdLst>
    <p:notesMasterId r:id="rId7"/>
  </p:notesMasterIdLst>
  <p:handoutMasterIdLst>
    <p:handoutMasterId r:id="rId8"/>
  </p:handoutMasterIdLst>
  <p:sldIdLst>
    <p:sldId id="324" r:id="rId4"/>
    <p:sldId id="326" r:id="rId5"/>
    <p:sldId id="325" r:id="rId6"/>
  </p:sldIdLst>
  <p:sldSz cx="9144000" cy="6858000" type="screen4x3"/>
  <p:notesSz cx="6797675" cy="9926638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26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昕芸 汪" initials="昕芸" lastIdx="1" clrIdx="0">
    <p:extLst>
      <p:ext uri="{19B8F6BF-5375-455C-9EA6-DF929625EA0E}">
        <p15:presenceInfo xmlns:p15="http://schemas.microsoft.com/office/powerpoint/2012/main" userId="452359ae65578c13" providerId="Windows Liv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等深淺樣式 2 - 輔色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69CF1AB2-1976-4502-BF36-3FF5EA218861}" styleName="中等深淺樣式 4 - 輔色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 w="12700" cmpd="sng">
              <a:solidFill>
                <a:schemeClr val="accen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1"/>
              </a:solidFill>
            </a:ln>
          </a:top>
        </a:tcBdr>
        <a:fill>
          <a:solidFill>
            <a:schemeClr val="accent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1">
              <a:tint val="20000"/>
            </a:schemeClr>
          </a:solidFill>
        </a:fill>
      </a:tcStyle>
    </a:firstRow>
  </a:tblStyle>
  <a:tblStyle styleId="{8A107856-5554-42FB-B03E-39F5DBC370BA}" styleName="中等深淺樣式 4 - 輔色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 w="12700" cmpd="sng">
              <a:solidFill>
                <a:schemeClr val="accent2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2"/>
              </a:solidFill>
            </a:ln>
          </a:top>
        </a:tcBdr>
        <a:fill>
          <a:solidFill>
            <a:schemeClr val="accent2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2">
              <a:tint val="20000"/>
            </a:schemeClr>
          </a:solidFill>
        </a:fill>
      </a:tcStyle>
    </a:firstRow>
  </a:tblStyle>
  <a:tblStyle styleId="{69012ECD-51FC-41F1-AA8D-1B2483CD663E}" styleName="淺色樣式 2 - 輔色 1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</a:tcStyle>
    </a:band1H>
    <a:band1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1V>
    <a:band2V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1"/>
        </a:fillRef>
      </a:tcStyle>
    </a:firstRow>
  </a:tblStyle>
  <a:tblStyle styleId="{72833802-FEF1-4C79-8D5D-14CF1EAF98D9}" styleName="淺色樣式 2 - 輔色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</a:tcStyle>
    </a:band1H>
    <a:band1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1V>
    <a:band2V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2"/>
        </a:fillRef>
      </a:tcStyle>
    </a:firstRow>
  </a:tblStyle>
  <a:tblStyle styleId="{3B4B98B0-60AC-42C2-AFA5-B58CD77FA1E5}" styleName="淺色樣式 1 - 輔色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0E3FDE45-AF77-4B5C-9715-49D594BDF05E}" styleName="淺色樣式 1 - 輔色 2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2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2"/>
              </a:solidFill>
            </a:ln>
          </a:bottom>
        </a:tcBdr>
        <a:fill>
          <a:noFill/>
        </a:fill>
      </a:tcStyle>
    </a:firstRow>
  </a:tblStyle>
  <a:tblStyle styleId="{C083E6E3-FA7D-4D7B-A595-EF9225AFEA82}" styleName="淺色樣式 1 - 輔色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2D5ABB26-0587-4C30-8999-92F81FD0307C}" styleName="無樣式、無格線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B301B821-A1FF-4177-AEE7-76D212191A09}" styleName="中等深淺樣式 1 - 輔色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562" autoAdjust="0"/>
    <p:restoredTop sz="94660"/>
  </p:normalViewPr>
  <p:slideViewPr>
    <p:cSldViewPr>
      <p:cViewPr varScale="1">
        <p:scale>
          <a:sx n="100" d="100"/>
          <a:sy n="100" d="100"/>
        </p:scale>
        <p:origin x="1332" y="6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6324"/>
    </p:cViewPr>
  </p:sorterViewPr>
  <p:notesViewPr>
    <p:cSldViewPr>
      <p:cViewPr varScale="1">
        <p:scale>
          <a:sx n="63" d="100"/>
          <a:sy n="63" d="100"/>
        </p:scale>
        <p:origin x="-3414" y="-108"/>
      </p:cViewPr>
      <p:guideLst>
        <p:guide orient="horz" pos="3126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handoutMaster" Target="handoutMasters/handoutMaster1.xml"/><Relationship Id="rId13" Type="http://schemas.openxmlformats.org/officeDocument/2006/relationships/tableStyles" Target="tableStyles.xml"/><Relationship Id="rId3" Type="http://schemas.openxmlformats.org/officeDocument/2006/relationships/slideMaster" Target="slideMasters/slideMaster3.xml"/><Relationship Id="rId7" Type="http://schemas.openxmlformats.org/officeDocument/2006/relationships/notesMaster" Target="notesMasters/notesMaster1.xml"/><Relationship Id="rId12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viewProps" Target="viewProps.xml"/><Relationship Id="rId5" Type="http://schemas.openxmlformats.org/officeDocument/2006/relationships/slide" Target="slides/slide2.xml"/><Relationship Id="rId10" Type="http://schemas.openxmlformats.org/officeDocument/2006/relationships/presProps" Target="presProps.xml"/><Relationship Id="rId4" Type="http://schemas.openxmlformats.org/officeDocument/2006/relationships/slide" Target="slides/slide1.xml"/><Relationship Id="rId9" Type="http://schemas.openxmlformats.org/officeDocument/2006/relationships/commentAuthors" Target="commentAuthor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5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6332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quarter" idx="1"/>
          </p:nvPr>
        </p:nvSpPr>
        <p:spPr>
          <a:xfrm>
            <a:off x="3850444" y="0"/>
            <a:ext cx="2945659" cy="496332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DC9BFC69-0D79-4CC3-A0BB-21331C0EB2BF}" type="datetimeFigureOut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2"/>
          </p:nvPr>
        </p:nvSpPr>
        <p:spPr>
          <a:xfrm>
            <a:off x="1" y="9428584"/>
            <a:ext cx="2945659" cy="496332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3"/>
          </p:nvPr>
        </p:nvSpPr>
        <p:spPr>
          <a:xfrm>
            <a:off x="3850444" y="9428584"/>
            <a:ext cx="2945659" cy="496332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5E70D311-0E31-430E-83B7-8CF393A15012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376244248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6332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50444" y="0"/>
            <a:ext cx="2945659" cy="496332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130C90B0-6EAC-49DE-8D91-987D5F3D4D84}" type="datetimeFigureOut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4" name="投影片圖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79768" y="4715153"/>
            <a:ext cx="5438140" cy="4466987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1" y="9428584"/>
            <a:ext cx="2945659" cy="496332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50444" y="9428584"/>
            <a:ext cx="2945659" cy="496332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F6433741-526A-45C2-80AA-FB35321E2945}" type="slidenum">
              <a:rPr lang="zh-TW" altLang="en-US" smtClean="0"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2014750618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433741-526A-45C2-80AA-FB35321E2945}" type="slidenum">
              <a:rPr lang="zh-TW" altLang="en-US" smtClean="0"/>
              <a:t>1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76799757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433741-526A-45C2-80AA-FB35321E2945}" type="slidenum">
              <a:rPr lang="zh-TW" altLang="en-US" smtClean="0"/>
              <a:t>3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83085649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Rounded Rectangle 15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7" name="Group 9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1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5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600200"/>
            <a:ext cx="7772400" cy="1780108"/>
          </a:xfrm>
        </p:spPr>
        <p:txBody>
          <a:bodyPr anchor="b">
            <a:normAutofit/>
          </a:bodyPr>
          <a:lstStyle>
            <a:lvl1pPr>
              <a:defRPr sz="4400">
                <a:solidFill>
                  <a:srgbClr val="FFFFFF"/>
                </a:solidFill>
              </a:defRPr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556001"/>
            <a:ext cx="6400800" cy="1473200"/>
          </a:xfrm>
        </p:spPr>
        <p:txBody>
          <a:bodyPr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TW" altLang="en-US"/>
              <a:t>按一下以編輯母片副標題樣式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4EB250-DBC2-4957-954D-46D072B58EBF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ctr"/>
          <a:lstStyle>
            <a:lvl1pPr algn="l">
              <a:defRPr/>
            </a:lvl1pPr>
            <a:lvl2pPr algn="l">
              <a:defRPr/>
            </a:lvl2pPr>
            <a:lvl3pPr algn="l">
              <a:defRPr/>
            </a:lvl3pPr>
            <a:lvl4pPr algn="l">
              <a:defRPr/>
            </a:lvl4pPr>
            <a:lvl5pPr algn="l">
              <a:defRPr/>
            </a:lvl5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5C0AF1C-98B4-4B37-99A1-16C3C0E01FCF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ounded Rectangle 20"/>
          <p:cNvSpPr/>
          <p:nvPr/>
        </p:nvSpPr>
        <p:spPr bwMode="hidden"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BB20FA5-D8EB-417B-B979-D9647F1CEF6F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  <p:grpSp>
        <p:nvGrpSpPr>
          <p:cNvPr id="15" name="Group 14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16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0" name="Freeform 19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1447800"/>
            <a:ext cx="2057400" cy="4487333"/>
          </a:xfrm>
        </p:spPr>
        <p:txBody>
          <a:bodyPr vert="eaVert" anchor="ctr"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1447800"/>
            <a:ext cx="6019800" cy="4487334"/>
          </a:xfrm>
        </p:spPr>
        <p:txBody>
          <a:bodyPr vert="eaVert"/>
          <a:lstStyle>
            <a:lvl1pPr>
              <a:buClr>
                <a:schemeClr val="accent1"/>
              </a:buClr>
              <a:defRPr/>
            </a:lvl1pPr>
            <a:lvl2pPr>
              <a:buClr>
                <a:schemeClr val="accent1"/>
              </a:buClr>
              <a:defRPr/>
            </a:lvl2pPr>
            <a:lvl3pPr>
              <a:buClr>
                <a:schemeClr val="accent1"/>
              </a:buClr>
              <a:defRPr/>
            </a:lvl3pPr>
            <a:lvl4pPr>
              <a:buClr>
                <a:schemeClr val="accent1"/>
              </a:buClr>
              <a:defRPr/>
            </a:lvl4pPr>
            <a:lvl5pPr>
              <a:buClr>
                <a:schemeClr val="accent1"/>
              </a:buClr>
              <a:defRPr/>
            </a:lvl5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TW" altLang="en-US"/>
              <a:t>按一下以編輯母片副標題樣式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CAE3091-3D80-4450-B645-DD59741FBCBA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84C13E6-CB36-4A63-B2E0-9424E84F7784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73920175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649521D-44BF-487E-A1DF-5102D2F0C0F5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2A8D90-CCE7-4170-BC42-BE9474D4A108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489608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335F696-AD26-4AED-931C-1208D9285511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7DE0FE0-54F0-42CE-957E-6F52B6B3D638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3614522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53EFFA6-CEE2-4EC2-8976-BCE07C0BD218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B0BACC5-6230-4165-819A-BDBE95202041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7723086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3C1AD5A-A5F7-4465-8832-459E2450C1C5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48D051-0E02-46E5-983F-D1A84DA610D0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28311234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8C148E1-77D0-468B-BA04-B9CB0CB32398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122502-696C-4B2F-97C6-D0BDF4CD3F7B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33242972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8CEAF89-338A-4AF6-BD83-A2A72D170E2F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D53C9B-A1DD-483A-ACB3-82E9E16EE32F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812956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C9B2990-3975-4A34-A3F2-1F406E062662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B490FC-E52C-4E68-A509-4F10EA733ADD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20312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1F0E6B9-E446-4619-9ACF-FD6372F4999B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  <p:sp>
        <p:nvSpPr>
          <p:cNvPr id="7" name="Title 6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TW" altLang="en-US" noProof="0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38874B8-0233-4145-842F-062AF51E9B47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096C686-E162-4976-9F00-00271B4D8EF2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78462440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369ED13-35D4-42A7-A173-0AA9BA257D93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F9CC174-0FC2-40C3-9683-5ABFE4D978D3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4159671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6F8B383-A698-4E28-9D7E-B0AB3981E3F6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541EF8-A3A4-465A-8BDD-4E721536C3F7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91248098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標題，文字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41485C-98FA-43CD-8C0B-275F0DCCE01E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9626AA2-B1FD-4571-AACA-CDDA934B02F1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55188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標題，四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 sz="quarter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4038600" cy="21859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59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內容版面配置區 4"/>
          <p:cNvSpPr>
            <a:spLocks noGrp="1"/>
          </p:cNvSpPr>
          <p:nvPr>
            <p:ph sz="quarter" idx="3"/>
          </p:nvPr>
        </p:nvSpPr>
        <p:spPr>
          <a:xfrm>
            <a:off x="457200" y="3938588"/>
            <a:ext cx="4038600" cy="2187575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8200" y="3938588"/>
            <a:ext cx="4038600" cy="2187575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A36E980-B468-4A9A-BEB6-3E811B11EB00}" type="datetime1">
              <a:rPr lang="zh-TW" altLang="en-US" smtClean="0">
                <a:solidFill>
                  <a:srgbClr val="000000"/>
                </a:solidFill>
              </a:r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EDD0321-2632-4F66-AEBE-9FE2AC410126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7909046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zh-TW" altLang="en-US"/>
              <a:t>按一下以編輯母片副標題樣式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108B16-C6C9-480D-BF53-4E70A0A50475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F1D7124-E116-4022-9BFA-396CA5779C33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0981656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692CEC9-C880-43BC-B91C-E097DA3C6118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EF4996F-8EBE-4086-8CCC-8198F981E252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46917278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4ED386-2CFA-4F6E-8E97-5D001329043B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5BB938A-593E-4EDF-B36A-0B720CCF76CA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84193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110DB3-EF55-40CC-88B7-6DD8D06CCDA3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0881FAA-8BE5-4C24-83CA-107C7D16AA2E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22128768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文字版面配置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DCB89C-1062-42CA-B1B4-38D02F95F43F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8503AD6-FEE8-4487-90A2-9391D27BD5E5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46052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章節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4736592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Freeform 14"/>
          <p:cNvSpPr>
            <a:spLocks/>
          </p:cNvSpPr>
          <p:nvPr/>
        </p:nvSpPr>
        <p:spPr bwMode="hidden">
          <a:xfrm>
            <a:off x="6047438" y="4203592"/>
            <a:ext cx="2876429" cy="714026"/>
          </a:xfrm>
          <a:custGeom>
            <a:avLst/>
            <a:gdLst/>
            <a:ahLst/>
            <a:cxnLst>
              <a:cxn ang="0">
                <a:pos x="2700" y="0"/>
              </a:cxn>
              <a:cxn ang="0">
                <a:pos x="2700" y="0"/>
              </a:cxn>
              <a:cxn ang="0">
                <a:pos x="2586" y="18"/>
              </a:cxn>
              <a:cxn ang="0">
                <a:pos x="2470" y="38"/>
              </a:cxn>
              <a:cxn ang="0">
                <a:pos x="2352" y="60"/>
              </a:cxn>
              <a:cxn ang="0">
                <a:pos x="2230" y="82"/>
              </a:cxn>
              <a:cxn ang="0">
                <a:pos x="2106" y="108"/>
              </a:cxn>
              <a:cxn ang="0">
                <a:pos x="1978" y="134"/>
              </a:cxn>
              <a:cxn ang="0">
                <a:pos x="1848" y="164"/>
              </a:cxn>
              <a:cxn ang="0">
                <a:pos x="1714" y="194"/>
              </a:cxn>
              <a:cxn ang="0">
                <a:pos x="1714" y="194"/>
              </a:cxn>
              <a:cxn ang="0">
                <a:pos x="1472" y="252"/>
              </a:cxn>
              <a:cxn ang="0">
                <a:pos x="1236" y="304"/>
              </a:cxn>
              <a:cxn ang="0">
                <a:pos x="1010" y="352"/>
              </a:cxn>
              <a:cxn ang="0">
                <a:pos x="792" y="398"/>
              </a:cxn>
              <a:cxn ang="0">
                <a:pos x="584" y="438"/>
              </a:cxn>
              <a:cxn ang="0">
                <a:pos x="382" y="474"/>
              </a:cxn>
              <a:cxn ang="0">
                <a:pos x="188" y="508"/>
              </a:cxn>
              <a:cxn ang="0">
                <a:pos x="0" y="538"/>
              </a:cxn>
              <a:cxn ang="0">
                <a:pos x="0" y="538"/>
              </a:cxn>
              <a:cxn ang="0">
                <a:pos x="130" y="556"/>
              </a:cxn>
              <a:cxn ang="0">
                <a:pos x="254" y="572"/>
              </a:cxn>
              <a:cxn ang="0">
                <a:pos x="374" y="586"/>
              </a:cxn>
              <a:cxn ang="0">
                <a:pos x="492" y="598"/>
              </a:cxn>
              <a:cxn ang="0">
                <a:pos x="606" y="610"/>
              </a:cxn>
              <a:cxn ang="0">
                <a:pos x="716" y="618"/>
              </a:cxn>
              <a:cxn ang="0">
                <a:pos x="822" y="626"/>
              </a:cxn>
              <a:cxn ang="0">
                <a:pos x="926" y="632"/>
              </a:cxn>
              <a:cxn ang="0">
                <a:pos x="1028" y="636"/>
              </a:cxn>
              <a:cxn ang="0">
                <a:pos x="1126" y="638"/>
              </a:cxn>
              <a:cxn ang="0">
                <a:pos x="1220" y="640"/>
              </a:cxn>
              <a:cxn ang="0">
                <a:pos x="1312" y="640"/>
              </a:cxn>
              <a:cxn ang="0">
                <a:pos x="1402" y="638"/>
              </a:cxn>
              <a:cxn ang="0">
                <a:pos x="1490" y="636"/>
              </a:cxn>
              <a:cxn ang="0">
                <a:pos x="1574" y="632"/>
              </a:cxn>
              <a:cxn ang="0">
                <a:pos x="1656" y="626"/>
              </a:cxn>
              <a:cxn ang="0">
                <a:pos x="1734" y="620"/>
              </a:cxn>
              <a:cxn ang="0">
                <a:pos x="1812" y="612"/>
              </a:cxn>
              <a:cxn ang="0">
                <a:pos x="1886" y="602"/>
              </a:cxn>
              <a:cxn ang="0">
                <a:pos x="1960" y="592"/>
              </a:cxn>
              <a:cxn ang="0">
                <a:pos x="2030" y="580"/>
              </a:cxn>
              <a:cxn ang="0">
                <a:pos x="2100" y="568"/>
              </a:cxn>
              <a:cxn ang="0">
                <a:pos x="2166" y="554"/>
              </a:cxn>
              <a:cxn ang="0">
                <a:pos x="2232" y="540"/>
              </a:cxn>
              <a:cxn ang="0">
                <a:pos x="2296" y="524"/>
              </a:cxn>
              <a:cxn ang="0">
                <a:pos x="2358" y="508"/>
              </a:cxn>
              <a:cxn ang="0">
                <a:pos x="2418" y="490"/>
              </a:cxn>
              <a:cxn ang="0">
                <a:pos x="2478" y="472"/>
              </a:cxn>
              <a:cxn ang="0">
                <a:pos x="2592" y="432"/>
              </a:cxn>
              <a:cxn ang="0">
                <a:pos x="2702" y="390"/>
              </a:cxn>
              <a:cxn ang="0">
                <a:pos x="2702" y="390"/>
              </a:cxn>
              <a:cxn ang="0">
                <a:pos x="2706" y="388"/>
              </a:cxn>
              <a:cxn ang="0">
                <a:pos x="2706" y="388"/>
              </a:cxn>
              <a:cxn ang="0">
                <a:pos x="2706" y="0"/>
              </a:cxn>
              <a:cxn ang="0">
                <a:pos x="2706" y="0"/>
              </a:cxn>
              <a:cxn ang="0">
                <a:pos x="2700" y="0"/>
              </a:cxn>
              <a:cxn ang="0">
                <a:pos x="2700" y="0"/>
              </a:cxn>
            </a:cxnLst>
            <a:rect l="0" t="0" r="r" b="b"/>
            <a:pathLst>
              <a:path w="2706" h="640">
                <a:moveTo>
                  <a:pt x="2700" y="0"/>
                </a:moveTo>
                <a:lnTo>
                  <a:pt x="2700" y="0"/>
                </a:lnTo>
                <a:lnTo>
                  <a:pt x="2586" y="18"/>
                </a:lnTo>
                <a:lnTo>
                  <a:pt x="2470" y="38"/>
                </a:lnTo>
                <a:lnTo>
                  <a:pt x="2352" y="60"/>
                </a:lnTo>
                <a:lnTo>
                  <a:pt x="2230" y="82"/>
                </a:lnTo>
                <a:lnTo>
                  <a:pt x="2106" y="108"/>
                </a:lnTo>
                <a:lnTo>
                  <a:pt x="1978" y="134"/>
                </a:lnTo>
                <a:lnTo>
                  <a:pt x="1848" y="164"/>
                </a:lnTo>
                <a:lnTo>
                  <a:pt x="1714" y="194"/>
                </a:lnTo>
                <a:lnTo>
                  <a:pt x="1714" y="194"/>
                </a:lnTo>
                <a:lnTo>
                  <a:pt x="1472" y="252"/>
                </a:lnTo>
                <a:lnTo>
                  <a:pt x="1236" y="304"/>
                </a:lnTo>
                <a:lnTo>
                  <a:pt x="1010" y="352"/>
                </a:lnTo>
                <a:lnTo>
                  <a:pt x="792" y="398"/>
                </a:lnTo>
                <a:lnTo>
                  <a:pt x="584" y="438"/>
                </a:lnTo>
                <a:lnTo>
                  <a:pt x="382" y="474"/>
                </a:lnTo>
                <a:lnTo>
                  <a:pt x="188" y="508"/>
                </a:lnTo>
                <a:lnTo>
                  <a:pt x="0" y="538"/>
                </a:lnTo>
                <a:lnTo>
                  <a:pt x="0" y="538"/>
                </a:lnTo>
                <a:lnTo>
                  <a:pt x="130" y="556"/>
                </a:lnTo>
                <a:lnTo>
                  <a:pt x="254" y="572"/>
                </a:lnTo>
                <a:lnTo>
                  <a:pt x="374" y="586"/>
                </a:lnTo>
                <a:lnTo>
                  <a:pt x="492" y="598"/>
                </a:lnTo>
                <a:lnTo>
                  <a:pt x="606" y="610"/>
                </a:lnTo>
                <a:lnTo>
                  <a:pt x="716" y="618"/>
                </a:lnTo>
                <a:lnTo>
                  <a:pt x="822" y="626"/>
                </a:lnTo>
                <a:lnTo>
                  <a:pt x="926" y="632"/>
                </a:lnTo>
                <a:lnTo>
                  <a:pt x="1028" y="636"/>
                </a:lnTo>
                <a:lnTo>
                  <a:pt x="1126" y="638"/>
                </a:lnTo>
                <a:lnTo>
                  <a:pt x="1220" y="640"/>
                </a:lnTo>
                <a:lnTo>
                  <a:pt x="1312" y="640"/>
                </a:lnTo>
                <a:lnTo>
                  <a:pt x="1402" y="638"/>
                </a:lnTo>
                <a:lnTo>
                  <a:pt x="1490" y="636"/>
                </a:lnTo>
                <a:lnTo>
                  <a:pt x="1574" y="632"/>
                </a:lnTo>
                <a:lnTo>
                  <a:pt x="1656" y="626"/>
                </a:lnTo>
                <a:lnTo>
                  <a:pt x="1734" y="620"/>
                </a:lnTo>
                <a:lnTo>
                  <a:pt x="1812" y="612"/>
                </a:lnTo>
                <a:lnTo>
                  <a:pt x="1886" y="602"/>
                </a:lnTo>
                <a:lnTo>
                  <a:pt x="1960" y="592"/>
                </a:lnTo>
                <a:lnTo>
                  <a:pt x="2030" y="580"/>
                </a:lnTo>
                <a:lnTo>
                  <a:pt x="2100" y="568"/>
                </a:lnTo>
                <a:lnTo>
                  <a:pt x="2166" y="554"/>
                </a:lnTo>
                <a:lnTo>
                  <a:pt x="2232" y="540"/>
                </a:lnTo>
                <a:lnTo>
                  <a:pt x="2296" y="524"/>
                </a:lnTo>
                <a:lnTo>
                  <a:pt x="2358" y="508"/>
                </a:lnTo>
                <a:lnTo>
                  <a:pt x="2418" y="490"/>
                </a:lnTo>
                <a:lnTo>
                  <a:pt x="2478" y="472"/>
                </a:lnTo>
                <a:lnTo>
                  <a:pt x="2592" y="432"/>
                </a:lnTo>
                <a:lnTo>
                  <a:pt x="2702" y="390"/>
                </a:lnTo>
                <a:lnTo>
                  <a:pt x="2702" y="390"/>
                </a:lnTo>
                <a:lnTo>
                  <a:pt x="2706" y="388"/>
                </a:lnTo>
                <a:lnTo>
                  <a:pt x="2706" y="388"/>
                </a:lnTo>
                <a:lnTo>
                  <a:pt x="2706" y="0"/>
                </a:lnTo>
                <a:lnTo>
                  <a:pt x="2706" y="0"/>
                </a:lnTo>
                <a:lnTo>
                  <a:pt x="2700" y="0"/>
                </a:lnTo>
                <a:lnTo>
                  <a:pt x="2700" y="0"/>
                </a:lnTo>
                <a:close/>
              </a:path>
            </a:pathLst>
          </a:custGeom>
          <a:solidFill>
            <a:schemeClr val="bg2">
              <a:alpha val="29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" name="Freeform 18"/>
          <p:cNvSpPr>
            <a:spLocks/>
          </p:cNvSpPr>
          <p:nvPr/>
        </p:nvSpPr>
        <p:spPr bwMode="hidden">
          <a:xfrm>
            <a:off x="2619320" y="4075290"/>
            <a:ext cx="5544515" cy="850138"/>
          </a:xfrm>
          <a:custGeom>
            <a:avLst/>
            <a:gdLst/>
            <a:ahLst/>
            <a:cxnLst>
              <a:cxn ang="0">
                <a:pos x="5216" y="714"/>
              </a:cxn>
              <a:cxn ang="0">
                <a:pos x="4984" y="686"/>
              </a:cxn>
              <a:cxn ang="0">
                <a:pos x="4478" y="610"/>
              </a:cxn>
              <a:cxn ang="0">
                <a:pos x="3914" y="508"/>
              </a:cxn>
              <a:cxn ang="0">
                <a:pos x="3286" y="374"/>
              </a:cxn>
              <a:cxn ang="0">
                <a:pos x="2946" y="296"/>
              </a:cxn>
              <a:cxn ang="0">
                <a:pos x="2682" y="236"/>
              </a:cxn>
              <a:cxn ang="0">
                <a:pos x="2430" y="184"/>
              </a:cxn>
              <a:cxn ang="0">
                <a:pos x="2190" y="140"/>
              </a:cxn>
              <a:cxn ang="0">
                <a:pos x="1960" y="102"/>
              </a:cxn>
              <a:cxn ang="0">
                <a:pos x="1740" y="72"/>
              </a:cxn>
              <a:cxn ang="0">
                <a:pos x="1334" y="28"/>
              </a:cxn>
              <a:cxn ang="0">
                <a:pos x="970" y="4"/>
              </a:cxn>
              <a:cxn ang="0">
                <a:pos x="644" y="0"/>
              </a:cxn>
              <a:cxn ang="0">
                <a:pos x="358" y="10"/>
              </a:cxn>
              <a:cxn ang="0">
                <a:pos x="110" y="32"/>
              </a:cxn>
              <a:cxn ang="0">
                <a:pos x="0" y="48"/>
              </a:cxn>
              <a:cxn ang="0">
                <a:pos x="314" y="86"/>
              </a:cxn>
              <a:cxn ang="0">
                <a:pos x="652" y="140"/>
              </a:cxn>
              <a:cxn ang="0">
                <a:pos x="1014" y="210"/>
              </a:cxn>
              <a:cxn ang="0">
                <a:pos x="1402" y="296"/>
              </a:cxn>
              <a:cxn ang="0">
                <a:pos x="1756" y="378"/>
              </a:cxn>
              <a:cxn ang="0">
                <a:pos x="2408" y="516"/>
              </a:cxn>
              <a:cxn ang="0">
                <a:pos x="2708" y="572"/>
              </a:cxn>
              <a:cxn ang="0">
                <a:pos x="2992" y="620"/>
              </a:cxn>
              <a:cxn ang="0">
                <a:pos x="3260" y="662"/>
              </a:cxn>
              <a:cxn ang="0">
                <a:pos x="3512" y="694"/>
              </a:cxn>
              <a:cxn ang="0">
                <a:pos x="3750" y="722"/>
              </a:cxn>
              <a:cxn ang="0">
                <a:pos x="3974" y="740"/>
              </a:cxn>
              <a:cxn ang="0">
                <a:pos x="4184" y="754"/>
              </a:cxn>
              <a:cxn ang="0">
                <a:pos x="4384" y="762"/>
              </a:cxn>
              <a:cxn ang="0">
                <a:pos x="4570" y="762"/>
              </a:cxn>
              <a:cxn ang="0">
                <a:pos x="4746" y="758"/>
              </a:cxn>
              <a:cxn ang="0">
                <a:pos x="4912" y="748"/>
              </a:cxn>
              <a:cxn ang="0">
                <a:pos x="5068" y="732"/>
              </a:cxn>
              <a:cxn ang="0">
                <a:pos x="5216" y="714"/>
              </a:cxn>
            </a:cxnLst>
            <a:rect l="0" t="0" r="r" b="b"/>
            <a:pathLst>
              <a:path w="5216" h="762">
                <a:moveTo>
                  <a:pt x="5216" y="714"/>
                </a:moveTo>
                <a:lnTo>
                  <a:pt x="5216" y="714"/>
                </a:lnTo>
                <a:lnTo>
                  <a:pt x="5102" y="700"/>
                </a:lnTo>
                <a:lnTo>
                  <a:pt x="4984" y="686"/>
                </a:lnTo>
                <a:lnTo>
                  <a:pt x="4738" y="652"/>
                </a:lnTo>
                <a:lnTo>
                  <a:pt x="4478" y="610"/>
                </a:lnTo>
                <a:lnTo>
                  <a:pt x="4204" y="564"/>
                </a:lnTo>
                <a:lnTo>
                  <a:pt x="3914" y="508"/>
                </a:lnTo>
                <a:lnTo>
                  <a:pt x="3608" y="446"/>
                </a:lnTo>
                <a:lnTo>
                  <a:pt x="3286" y="374"/>
                </a:lnTo>
                <a:lnTo>
                  <a:pt x="2946" y="296"/>
                </a:lnTo>
                <a:lnTo>
                  <a:pt x="2946" y="296"/>
                </a:lnTo>
                <a:lnTo>
                  <a:pt x="2812" y="266"/>
                </a:lnTo>
                <a:lnTo>
                  <a:pt x="2682" y="236"/>
                </a:lnTo>
                <a:lnTo>
                  <a:pt x="2556" y="210"/>
                </a:lnTo>
                <a:lnTo>
                  <a:pt x="2430" y="184"/>
                </a:lnTo>
                <a:lnTo>
                  <a:pt x="2308" y="162"/>
                </a:lnTo>
                <a:lnTo>
                  <a:pt x="2190" y="140"/>
                </a:lnTo>
                <a:lnTo>
                  <a:pt x="2074" y="120"/>
                </a:lnTo>
                <a:lnTo>
                  <a:pt x="1960" y="102"/>
                </a:lnTo>
                <a:lnTo>
                  <a:pt x="1850" y="86"/>
                </a:lnTo>
                <a:lnTo>
                  <a:pt x="1740" y="72"/>
                </a:lnTo>
                <a:lnTo>
                  <a:pt x="1532" y="46"/>
                </a:lnTo>
                <a:lnTo>
                  <a:pt x="1334" y="28"/>
                </a:lnTo>
                <a:lnTo>
                  <a:pt x="1148" y="14"/>
                </a:lnTo>
                <a:lnTo>
                  <a:pt x="970" y="4"/>
                </a:lnTo>
                <a:lnTo>
                  <a:pt x="802" y="0"/>
                </a:lnTo>
                <a:lnTo>
                  <a:pt x="644" y="0"/>
                </a:lnTo>
                <a:lnTo>
                  <a:pt x="496" y="4"/>
                </a:lnTo>
                <a:lnTo>
                  <a:pt x="358" y="10"/>
                </a:lnTo>
                <a:lnTo>
                  <a:pt x="230" y="20"/>
                </a:lnTo>
                <a:lnTo>
                  <a:pt x="110" y="32"/>
                </a:lnTo>
                <a:lnTo>
                  <a:pt x="0" y="48"/>
                </a:lnTo>
                <a:lnTo>
                  <a:pt x="0" y="48"/>
                </a:lnTo>
                <a:lnTo>
                  <a:pt x="154" y="66"/>
                </a:lnTo>
                <a:lnTo>
                  <a:pt x="314" y="86"/>
                </a:lnTo>
                <a:lnTo>
                  <a:pt x="480" y="112"/>
                </a:lnTo>
                <a:lnTo>
                  <a:pt x="652" y="140"/>
                </a:lnTo>
                <a:lnTo>
                  <a:pt x="830" y="174"/>
                </a:lnTo>
                <a:lnTo>
                  <a:pt x="1014" y="210"/>
                </a:lnTo>
                <a:lnTo>
                  <a:pt x="1206" y="250"/>
                </a:lnTo>
                <a:lnTo>
                  <a:pt x="1402" y="296"/>
                </a:lnTo>
                <a:lnTo>
                  <a:pt x="1402" y="296"/>
                </a:lnTo>
                <a:lnTo>
                  <a:pt x="1756" y="378"/>
                </a:lnTo>
                <a:lnTo>
                  <a:pt x="2092" y="450"/>
                </a:lnTo>
                <a:lnTo>
                  <a:pt x="2408" y="516"/>
                </a:lnTo>
                <a:lnTo>
                  <a:pt x="2562" y="544"/>
                </a:lnTo>
                <a:lnTo>
                  <a:pt x="2708" y="572"/>
                </a:lnTo>
                <a:lnTo>
                  <a:pt x="2852" y="598"/>
                </a:lnTo>
                <a:lnTo>
                  <a:pt x="2992" y="620"/>
                </a:lnTo>
                <a:lnTo>
                  <a:pt x="3128" y="642"/>
                </a:lnTo>
                <a:lnTo>
                  <a:pt x="3260" y="662"/>
                </a:lnTo>
                <a:lnTo>
                  <a:pt x="3388" y="678"/>
                </a:lnTo>
                <a:lnTo>
                  <a:pt x="3512" y="694"/>
                </a:lnTo>
                <a:lnTo>
                  <a:pt x="3632" y="708"/>
                </a:lnTo>
                <a:lnTo>
                  <a:pt x="3750" y="722"/>
                </a:lnTo>
                <a:lnTo>
                  <a:pt x="3864" y="732"/>
                </a:lnTo>
                <a:lnTo>
                  <a:pt x="3974" y="740"/>
                </a:lnTo>
                <a:lnTo>
                  <a:pt x="4080" y="748"/>
                </a:lnTo>
                <a:lnTo>
                  <a:pt x="4184" y="754"/>
                </a:lnTo>
                <a:lnTo>
                  <a:pt x="4286" y="758"/>
                </a:lnTo>
                <a:lnTo>
                  <a:pt x="4384" y="762"/>
                </a:lnTo>
                <a:lnTo>
                  <a:pt x="4478" y="762"/>
                </a:lnTo>
                <a:lnTo>
                  <a:pt x="4570" y="762"/>
                </a:lnTo>
                <a:lnTo>
                  <a:pt x="4660" y="760"/>
                </a:lnTo>
                <a:lnTo>
                  <a:pt x="4746" y="758"/>
                </a:lnTo>
                <a:lnTo>
                  <a:pt x="4830" y="754"/>
                </a:lnTo>
                <a:lnTo>
                  <a:pt x="4912" y="748"/>
                </a:lnTo>
                <a:lnTo>
                  <a:pt x="4992" y="740"/>
                </a:lnTo>
                <a:lnTo>
                  <a:pt x="5068" y="732"/>
                </a:lnTo>
                <a:lnTo>
                  <a:pt x="5144" y="724"/>
                </a:lnTo>
                <a:lnTo>
                  <a:pt x="5216" y="714"/>
                </a:lnTo>
                <a:lnTo>
                  <a:pt x="5216" y="714"/>
                </a:lnTo>
                <a:close/>
              </a:path>
            </a:pathLst>
          </a:custGeom>
          <a:solidFill>
            <a:schemeClr val="bg2">
              <a:alpha val="40000"/>
            </a:schemeClr>
          </a:solidFill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1" name="Freeform 22"/>
          <p:cNvSpPr>
            <a:spLocks/>
          </p:cNvSpPr>
          <p:nvPr/>
        </p:nvSpPr>
        <p:spPr bwMode="hidden">
          <a:xfrm>
            <a:off x="2828728" y="4087562"/>
            <a:ext cx="5467980" cy="774272"/>
          </a:xfrm>
          <a:custGeom>
            <a:avLst/>
            <a:gdLst/>
            <a:ahLst/>
            <a:cxnLst>
              <a:cxn ang="0">
                <a:pos x="0" y="70"/>
              </a:cxn>
              <a:cxn ang="0">
                <a:pos x="0" y="70"/>
              </a:cxn>
              <a:cxn ang="0">
                <a:pos x="18" y="66"/>
              </a:cxn>
              <a:cxn ang="0">
                <a:pos x="72" y="56"/>
              </a:cxn>
              <a:cxn ang="0">
                <a:pos x="164" y="42"/>
              </a:cxn>
              <a:cxn ang="0">
                <a:pos x="224" y="34"/>
              </a:cxn>
              <a:cxn ang="0">
                <a:pos x="294" y="26"/>
              </a:cxn>
              <a:cxn ang="0">
                <a:pos x="372" y="20"/>
              </a:cxn>
              <a:cxn ang="0">
                <a:pos x="462" y="14"/>
              </a:cxn>
              <a:cxn ang="0">
                <a:pos x="560" y="8"/>
              </a:cxn>
              <a:cxn ang="0">
                <a:pos x="670" y="4"/>
              </a:cxn>
              <a:cxn ang="0">
                <a:pos x="790" y="2"/>
              </a:cxn>
              <a:cxn ang="0">
                <a:pos x="920" y="0"/>
              </a:cxn>
              <a:cxn ang="0">
                <a:pos x="1060" y="2"/>
              </a:cxn>
              <a:cxn ang="0">
                <a:pos x="1210" y="6"/>
              </a:cxn>
              <a:cxn ang="0">
                <a:pos x="1372" y="14"/>
              </a:cxn>
              <a:cxn ang="0">
                <a:pos x="1544" y="24"/>
              </a:cxn>
              <a:cxn ang="0">
                <a:pos x="1726" y="40"/>
              </a:cxn>
              <a:cxn ang="0">
                <a:pos x="1920" y="58"/>
              </a:cxn>
              <a:cxn ang="0">
                <a:pos x="2126" y="80"/>
              </a:cxn>
              <a:cxn ang="0">
                <a:pos x="2342" y="106"/>
              </a:cxn>
              <a:cxn ang="0">
                <a:pos x="2570" y="138"/>
              </a:cxn>
              <a:cxn ang="0">
                <a:pos x="2808" y="174"/>
              </a:cxn>
              <a:cxn ang="0">
                <a:pos x="3058" y="216"/>
              </a:cxn>
              <a:cxn ang="0">
                <a:pos x="3320" y="266"/>
              </a:cxn>
              <a:cxn ang="0">
                <a:pos x="3594" y="320"/>
              </a:cxn>
              <a:cxn ang="0">
                <a:pos x="3880" y="380"/>
              </a:cxn>
              <a:cxn ang="0">
                <a:pos x="4178" y="448"/>
              </a:cxn>
              <a:cxn ang="0">
                <a:pos x="4488" y="522"/>
              </a:cxn>
              <a:cxn ang="0">
                <a:pos x="4810" y="604"/>
              </a:cxn>
              <a:cxn ang="0">
                <a:pos x="5144" y="694"/>
              </a:cxn>
            </a:cxnLst>
            <a:rect l="0" t="0" r="r" b="b"/>
            <a:pathLst>
              <a:path w="5144" h="694">
                <a:moveTo>
                  <a:pt x="0" y="70"/>
                </a:moveTo>
                <a:lnTo>
                  <a:pt x="0" y="70"/>
                </a:lnTo>
                <a:lnTo>
                  <a:pt x="18" y="66"/>
                </a:lnTo>
                <a:lnTo>
                  <a:pt x="72" y="56"/>
                </a:lnTo>
                <a:lnTo>
                  <a:pt x="164" y="42"/>
                </a:lnTo>
                <a:lnTo>
                  <a:pt x="224" y="34"/>
                </a:lnTo>
                <a:lnTo>
                  <a:pt x="294" y="26"/>
                </a:lnTo>
                <a:lnTo>
                  <a:pt x="372" y="20"/>
                </a:lnTo>
                <a:lnTo>
                  <a:pt x="462" y="14"/>
                </a:lnTo>
                <a:lnTo>
                  <a:pt x="560" y="8"/>
                </a:lnTo>
                <a:lnTo>
                  <a:pt x="670" y="4"/>
                </a:lnTo>
                <a:lnTo>
                  <a:pt x="790" y="2"/>
                </a:lnTo>
                <a:lnTo>
                  <a:pt x="920" y="0"/>
                </a:lnTo>
                <a:lnTo>
                  <a:pt x="1060" y="2"/>
                </a:lnTo>
                <a:lnTo>
                  <a:pt x="1210" y="6"/>
                </a:lnTo>
                <a:lnTo>
                  <a:pt x="1372" y="14"/>
                </a:lnTo>
                <a:lnTo>
                  <a:pt x="1544" y="24"/>
                </a:lnTo>
                <a:lnTo>
                  <a:pt x="1726" y="40"/>
                </a:lnTo>
                <a:lnTo>
                  <a:pt x="1920" y="58"/>
                </a:lnTo>
                <a:lnTo>
                  <a:pt x="2126" y="80"/>
                </a:lnTo>
                <a:lnTo>
                  <a:pt x="2342" y="106"/>
                </a:lnTo>
                <a:lnTo>
                  <a:pt x="2570" y="138"/>
                </a:lnTo>
                <a:lnTo>
                  <a:pt x="2808" y="174"/>
                </a:lnTo>
                <a:lnTo>
                  <a:pt x="3058" y="216"/>
                </a:lnTo>
                <a:lnTo>
                  <a:pt x="3320" y="266"/>
                </a:lnTo>
                <a:lnTo>
                  <a:pt x="3594" y="320"/>
                </a:lnTo>
                <a:lnTo>
                  <a:pt x="3880" y="380"/>
                </a:lnTo>
                <a:lnTo>
                  <a:pt x="4178" y="448"/>
                </a:lnTo>
                <a:lnTo>
                  <a:pt x="4488" y="522"/>
                </a:lnTo>
                <a:lnTo>
                  <a:pt x="4810" y="604"/>
                </a:lnTo>
                <a:lnTo>
                  <a:pt x="5144" y="694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2" name="Freeform 26"/>
          <p:cNvSpPr>
            <a:spLocks/>
          </p:cNvSpPr>
          <p:nvPr/>
        </p:nvSpPr>
        <p:spPr bwMode="hidden">
          <a:xfrm>
            <a:off x="5609489" y="4074174"/>
            <a:ext cx="3308000" cy="651549"/>
          </a:xfrm>
          <a:custGeom>
            <a:avLst/>
            <a:gdLst/>
            <a:ahLst/>
            <a:cxnLst>
              <a:cxn ang="0">
                <a:pos x="0" y="584"/>
              </a:cxn>
              <a:cxn ang="0">
                <a:pos x="0" y="584"/>
              </a:cxn>
              <a:cxn ang="0">
                <a:pos x="90" y="560"/>
              </a:cxn>
              <a:cxn ang="0">
                <a:pos x="336" y="498"/>
              </a:cxn>
              <a:cxn ang="0">
                <a:pos x="506" y="456"/>
              </a:cxn>
              <a:cxn ang="0">
                <a:pos x="702" y="410"/>
              </a:cxn>
              <a:cxn ang="0">
                <a:pos x="920" y="360"/>
              </a:cxn>
              <a:cxn ang="0">
                <a:pos x="1154" y="306"/>
              </a:cxn>
              <a:cxn ang="0">
                <a:pos x="1402" y="254"/>
              </a:cxn>
              <a:cxn ang="0">
                <a:pos x="1656" y="202"/>
              </a:cxn>
              <a:cxn ang="0">
                <a:pos x="1916" y="154"/>
              </a:cxn>
              <a:cxn ang="0">
                <a:pos x="2174" y="108"/>
              </a:cxn>
              <a:cxn ang="0">
                <a:pos x="2302" y="88"/>
              </a:cxn>
              <a:cxn ang="0">
                <a:pos x="2426" y="68"/>
              </a:cxn>
              <a:cxn ang="0">
                <a:pos x="2550" y="52"/>
              </a:cxn>
              <a:cxn ang="0">
                <a:pos x="2670" y="36"/>
              </a:cxn>
              <a:cxn ang="0">
                <a:pos x="2788" y="24"/>
              </a:cxn>
              <a:cxn ang="0">
                <a:pos x="2900" y="14"/>
              </a:cxn>
              <a:cxn ang="0">
                <a:pos x="3008" y="6"/>
              </a:cxn>
              <a:cxn ang="0">
                <a:pos x="3112" y="0"/>
              </a:cxn>
            </a:cxnLst>
            <a:rect l="0" t="0" r="r" b="b"/>
            <a:pathLst>
              <a:path w="3112" h="584">
                <a:moveTo>
                  <a:pt x="0" y="584"/>
                </a:moveTo>
                <a:lnTo>
                  <a:pt x="0" y="584"/>
                </a:lnTo>
                <a:lnTo>
                  <a:pt x="90" y="560"/>
                </a:lnTo>
                <a:lnTo>
                  <a:pt x="336" y="498"/>
                </a:lnTo>
                <a:lnTo>
                  <a:pt x="506" y="456"/>
                </a:lnTo>
                <a:lnTo>
                  <a:pt x="702" y="410"/>
                </a:lnTo>
                <a:lnTo>
                  <a:pt x="920" y="360"/>
                </a:lnTo>
                <a:lnTo>
                  <a:pt x="1154" y="306"/>
                </a:lnTo>
                <a:lnTo>
                  <a:pt x="1402" y="254"/>
                </a:lnTo>
                <a:lnTo>
                  <a:pt x="1656" y="202"/>
                </a:lnTo>
                <a:lnTo>
                  <a:pt x="1916" y="154"/>
                </a:lnTo>
                <a:lnTo>
                  <a:pt x="2174" y="108"/>
                </a:lnTo>
                <a:lnTo>
                  <a:pt x="2302" y="88"/>
                </a:lnTo>
                <a:lnTo>
                  <a:pt x="2426" y="68"/>
                </a:lnTo>
                <a:lnTo>
                  <a:pt x="2550" y="52"/>
                </a:lnTo>
                <a:lnTo>
                  <a:pt x="2670" y="36"/>
                </a:lnTo>
                <a:lnTo>
                  <a:pt x="2788" y="24"/>
                </a:lnTo>
                <a:lnTo>
                  <a:pt x="2900" y="14"/>
                </a:lnTo>
                <a:lnTo>
                  <a:pt x="3008" y="6"/>
                </a:lnTo>
                <a:lnTo>
                  <a:pt x="3112" y="0"/>
                </a:lnTo>
              </a:path>
            </a:pathLst>
          </a:custGeom>
          <a:noFill/>
          <a:ln w="12">
            <a:solidFill>
              <a:srgbClr val="FFFFFF"/>
            </a:solidFill>
            <a:prstDash val="solid"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 useBgFill="1">
        <p:nvSpPr>
          <p:cNvPr id="13" name="Freeform 10"/>
          <p:cNvSpPr>
            <a:spLocks/>
          </p:cNvSpPr>
          <p:nvPr/>
        </p:nvSpPr>
        <p:spPr bwMode="hidden">
          <a:xfrm>
            <a:off x="211665" y="4058555"/>
            <a:ext cx="8723376" cy="1329874"/>
          </a:xfrm>
          <a:custGeom>
            <a:avLst/>
            <a:gdLst/>
            <a:ahLst/>
            <a:cxnLst>
              <a:cxn ang="0">
                <a:pos x="8192" y="512"/>
              </a:cxn>
              <a:cxn ang="0">
                <a:pos x="8040" y="570"/>
              </a:cxn>
              <a:cxn ang="0">
                <a:pos x="7878" y="620"/>
              </a:cxn>
              <a:cxn ang="0">
                <a:pos x="7706" y="666"/>
              </a:cxn>
              <a:cxn ang="0">
                <a:pos x="7522" y="702"/>
              </a:cxn>
              <a:cxn ang="0">
                <a:pos x="7322" y="730"/>
              </a:cxn>
              <a:cxn ang="0">
                <a:pos x="7106" y="750"/>
              </a:cxn>
              <a:cxn ang="0">
                <a:pos x="6872" y="762"/>
              </a:cxn>
              <a:cxn ang="0">
                <a:pos x="6618" y="760"/>
              </a:cxn>
              <a:cxn ang="0">
                <a:pos x="6342" y="750"/>
              </a:cxn>
              <a:cxn ang="0">
                <a:pos x="6042" y="726"/>
              </a:cxn>
              <a:cxn ang="0">
                <a:pos x="5716" y="690"/>
              </a:cxn>
              <a:cxn ang="0">
                <a:pos x="5364" y="642"/>
              </a:cxn>
              <a:cxn ang="0">
                <a:pos x="4982" y="578"/>
              </a:cxn>
              <a:cxn ang="0">
                <a:pos x="4568" y="500"/>
              </a:cxn>
              <a:cxn ang="0">
                <a:pos x="4122" y="406"/>
              </a:cxn>
              <a:cxn ang="0">
                <a:pos x="3640" y="296"/>
              </a:cxn>
              <a:cxn ang="0">
                <a:pos x="3396" y="240"/>
              </a:cxn>
              <a:cxn ang="0">
                <a:pos x="2934" y="148"/>
              </a:cxn>
              <a:cxn ang="0">
                <a:pos x="2512" y="82"/>
              </a:cxn>
              <a:cxn ang="0">
                <a:pos x="2126" y="36"/>
              </a:cxn>
              <a:cxn ang="0">
                <a:pos x="1776" y="10"/>
              </a:cxn>
              <a:cxn ang="0">
                <a:pos x="1462" y="0"/>
              </a:cxn>
              <a:cxn ang="0">
                <a:pos x="1182" y="4"/>
              </a:cxn>
              <a:cxn ang="0">
                <a:pos x="934" y="20"/>
              </a:cxn>
              <a:cxn ang="0">
                <a:pos x="716" y="44"/>
              </a:cxn>
              <a:cxn ang="0">
                <a:pos x="530" y="74"/>
              </a:cxn>
              <a:cxn ang="0">
                <a:pos x="374" y="108"/>
              </a:cxn>
              <a:cxn ang="0">
                <a:pos x="248" y="144"/>
              </a:cxn>
              <a:cxn ang="0">
                <a:pos x="148" y="176"/>
              </a:cxn>
              <a:cxn ang="0">
                <a:pos x="48" y="216"/>
              </a:cxn>
              <a:cxn ang="0">
                <a:pos x="0" y="240"/>
              </a:cxn>
              <a:cxn ang="0">
                <a:pos x="8192" y="1192"/>
              </a:cxn>
              <a:cxn ang="0">
                <a:pos x="8196" y="1186"/>
              </a:cxn>
              <a:cxn ang="0">
                <a:pos x="8196" y="510"/>
              </a:cxn>
              <a:cxn ang="0">
                <a:pos x="8192" y="512"/>
              </a:cxn>
            </a:cxnLst>
            <a:rect l="0" t="0" r="r" b="b"/>
            <a:pathLst>
              <a:path w="8196" h="1192">
                <a:moveTo>
                  <a:pt x="8192" y="512"/>
                </a:moveTo>
                <a:lnTo>
                  <a:pt x="8192" y="512"/>
                </a:lnTo>
                <a:lnTo>
                  <a:pt x="8116" y="542"/>
                </a:lnTo>
                <a:lnTo>
                  <a:pt x="8040" y="570"/>
                </a:lnTo>
                <a:lnTo>
                  <a:pt x="7960" y="596"/>
                </a:lnTo>
                <a:lnTo>
                  <a:pt x="7878" y="620"/>
                </a:lnTo>
                <a:lnTo>
                  <a:pt x="7794" y="644"/>
                </a:lnTo>
                <a:lnTo>
                  <a:pt x="7706" y="666"/>
                </a:lnTo>
                <a:lnTo>
                  <a:pt x="7616" y="684"/>
                </a:lnTo>
                <a:lnTo>
                  <a:pt x="7522" y="702"/>
                </a:lnTo>
                <a:lnTo>
                  <a:pt x="7424" y="718"/>
                </a:lnTo>
                <a:lnTo>
                  <a:pt x="7322" y="730"/>
                </a:lnTo>
                <a:lnTo>
                  <a:pt x="7216" y="742"/>
                </a:lnTo>
                <a:lnTo>
                  <a:pt x="7106" y="750"/>
                </a:lnTo>
                <a:lnTo>
                  <a:pt x="6992" y="758"/>
                </a:lnTo>
                <a:lnTo>
                  <a:pt x="6872" y="762"/>
                </a:lnTo>
                <a:lnTo>
                  <a:pt x="6748" y="762"/>
                </a:lnTo>
                <a:lnTo>
                  <a:pt x="6618" y="760"/>
                </a:lnTo>
                <a:lnTo>
                  <a:pt x="6482" y="756"/>
                </a:lnTo>
                <a:lnTo>
                  <a:pt x="6342" y="750"/>
                </a:lnTo>
                <a:lnTo>
                  <a:pt x="6196" y="740"/>
                </a:lnTo>
                <a:lnTo>
                  <a:pt x="6042" y="726"/>
                </a:lnTo>
                <a:lnTo>
                  <a:pt x="5882" y="710"/>
                </a:lnTo>
                <a:lnTo>
                  <a:pt x="5716" y="690"/>
                </a:lnTo>
                <a:lnTo>
                  <a:pt x="5544" y="668"/>
                </a:lnTo>
                <a:lnTo>
                  <a:pt x="5364" y="642"/>
                </a:lnTo>
                <a:lnTo>
                  <a:pt x="5176" y="612"/>
                </a:lnTo>
                <a:lnTo>
                  <a:pt x="4982" y="578"/>
                </a:lnTo>
                <a:lnTo>
                  <a:pt x="4778" y="540"/>
                </a:lnTo>
                <a:lnTo>
                  <a:pt x="4568" y="500"/>
                </a:lnTo>
                <a:lnTo>
                  <a:pt x="4348" y="454"/>
                </a:lnTo>
                <a:lnTo>
                  <a:pt x="4122" y="406"/>
                </a:lnTo>
                <a:lnTo>
                  <a:pt x="3886" y="354"/>
                </a:lnTo>
                <a:lnTo>
                  <a:pt x="3640" y="296"/>
                </a:lnTo>
                <a:lnTo>
                  <a:pt x="3640" y="296"/>
                </a:lnTo>
                <a:lnTo>
                  <a:pt x="3396" y="240"/>
                </a:lnTo>
                <a:lnTo>
                  <a:pt x="3160" y="192"/>
                </a:lnTo>
                <a:lnTo>
                  <a:pt x="2934" y="148"/>
                </a:lnTo>
                <a:lnTo>
                  <a:pt x="2718" y="112"/>
                </a:lnTo>
                <a:lnTo>
                  <a:pt x="2512" y="82"/>
                </a:lnTo>
                <a:lnTo>
                  <a:pt x="2314" y="56"/>
                </a:lnTo>
                <a:lnTo>
                  <a:pt x="2126" y="36"/>
                </a:lnTo>
                <a:lnTo>
                  <a:pt x="1948" y="20"/>
                </a:lnTo>
                <a:lnTo>
                  <a:pt x="1776" y="10"/>
                </a:lnTo>
                <a:lnTo>
                  <a:pt x="1616" y="2"/>
                </a:lnTo>
                <a:lnTo>
                  <a:pt x="1462" y="0"/>
                </a:lnTo>
                <a:lnTo>
                  <a:pt x="1318" y="0"/>
                </a:lnTo>
                <a:lnTo>
                  <a:pt x="1182" y="4"/>
                </a:lnTo>
                <a:lnTo>
                  <a:pt x="1054" y="10"/>
                </a:lnTo>
                <a:lnTo>
                  <a:pt x="934" y="20"/>
                </a:lnTo>
                <a:lnTo>
                  <a:pt x="822" y="30"/>
                </a:lnTo>
                <a:lnTo>
                  <a:pt x="716" y="44"/>
                </a:lnTo>
                <a:lnTo>
                  <a:pt x="620" y="58"/>
                </a:lnTo>
                <a:lnTo>
                  <a:pt x="530" y="74"/>
                </a:lnTo>
                <a:lnTo>
                  <a:pt x="450" y="92"/>
                </a:lnTo>
                <a:lnTo>
                  <a:pt x="374" y="108"/>
                </a:lnTo>
                <a:lnTo>
                  <a:pt x="308" y="126"/>
                </a:lnTo>
                <a:lnTo>
                  <a:pt x="248" y="144"/>
                </a:lnTo>
                <a:lnTo>
                  <a:pt x="194" y="160"/>
                </a:lnTo>
                <a:lnTo>
                  <a:pt x="148" y="176"/>
                </a:lnTo>
                <a:lnTo>
                  <a:pt x="108" y="192"/>
                </a:lnTo>
                <a:lnTo>
                  <a:pt x="48" y="216"/>
                </a:lnTo>
                <a:lnTo>
                  <a:pt x="12" y="234"/>
                </a:lnTo>
                <a:lnTo>
                  <a:pt x="0" y="240"/>
                </a:lnTo>
                <a:lnTo>
                  <a:pt x="0" y="1192"/>
                </a:lnTo>
                <a:lnTo>
                  <a:pt x="8192" y="1192"/>
                </a:lnTo>
                <a:lnTo>
                  <a:pt x="8192" y="1192"/>
                </a:lnTo>
                <a:lnTo>
                  <a:pt x="8196" y="1186"/>
                </a:lnTo>
                <a:lnTo>
                  <a:pt x="8196" y="1186"/>
                </a:lnTo>
                <a:lnTo>
                  <a:pt x="8196" y="510"/>
                </a:lnTo>
                <a:lnTo>
                  <a:pt x="8196" y="510"/>
                </a:lnTo>
                <a:lnTo>
                  <a:pt x="8192" y="512"/>
                </a:lnTo>
                <a:lnTo>
                  <a:pt x="8192" y="512"/>
                </a:lnTo>
                <a:close/>
              </a:path>
            </a:pathLst>
          </a:custGeom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0032" y="2463560"/>
            <a:ext cx="7772400" cy="1524000"/>
          </a:xfrm>
        </p:spPr>
        <p:txBody>
          <a:bodyPr anchor="t">
            <a:normAutofit/>
          </a:bodyPr>
          <a:lstStyle>
            <a:lvl1pPr algn="ctr">
              <a:defRPr sz="4400" b="0" cap="none"/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67365" y="1437448"/>
            <a:ext cx="6417734" cy="939801"/>
          </a:xfrm>
        </p:spPr>
        <p:txBody>
          <a:bodyPr anchor="b">
            <a:normAutofit/>
          </a:bodyPr>
          <a:lstStyle>
            <a:lvl1pPr marL="0" indent="0" algn="ctr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28AD4B8-9C4E-4C33-B1BC-DFE87C75B7D5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A68F737-74AA-4BC6-83C3-45704F10AFCC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A6E4591-BD78-4E31-A4DE-5C5FE3735532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60744185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9938B26-F5AC-4E38-BA46-666287C20E22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BE5DFA-3FF2-4FCE-A084-5C0501295860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07068653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3BC518C-9D18-485B-9E3C-4C339735BA64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2BE5DA7-38F5-46E4-AAB2-FC0F32B824DC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25708093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TW" altLang="en-US" noProof="0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549195C-B8D5-4388-B79F-477C7A2E5CC4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416E1E-AFDF-4CF7-8CEA-656866B79EA3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0691439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E10CC7-00BD-428F-91E6-B72BAA7012A8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239BB44-0132-40A9-A62F-D1F5354B9593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10284912"/>
      </p:ext>
    </p:extLst>
  </p:cSld>
  <p:clrMapOvr>
    <a:masterClrMapping/>
  </p:clrMapOvr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0DA6F5D-9530-4C3E-AE5A-3876401AA2CC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20B82F1-D999-40F6-A345-5EDB75C2CFAA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81771671"/>
      </p:ext>
    </p:extLst>
  </p:cSld>
  <p:clrMapOvr>
    <a:masterClrMapping/>
  </p:clrMapOvr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type="txAndObj" preserve="1">
  <p:cSld name="標題，文字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文字版面配置區 2"/>
          <p:cNvSpPr>
            <a:spLocks noGrp="1"/>
          </p:cNvSpPr>
          <p:nvPr>
            <p:ph type="body"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C4E4C29-A62F-4BE6-9F72-D36777F06810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F49E782-7984-4EF1-B4BB-BE01728FFF30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09334392"/>
      </p:ext>
    </p:extLst>
  </p:cSld>
  <p:clrMapOvr>
    <a:masterClrMapping/>
  </p:clrMapOvr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標題，四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 sz="quarter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zh-TW" altLang="en-US"/>
              <a:t>按一下以編輯母片標題樣式</a:t>
            </a:r>
          </a:p>
        </p:txBody>
      </p:sp>
      <p:sp>
        <p:nvSpPr>
          <p:cNvPr id="3" name="內容版面配置區 2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4038600" cy="21859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quarter" idx="2"/>
          </p:nvPr>
        </p:nvSpPr>
        <p:spPr>
          <a:xfrm>
            <a:off x="4648200" y="1600200"/>
            <a:ext cx="4038600" cy="21859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5" name="內容版面配置區 4"/>
          <p:cNvSpPr>
            <a:spLocks noGrp="1"/>
          </p:cNvSpPr>
          <p:nvPr>
            <p:ph sz="quarter" idx="3"/>
          </p:nvPr>
        </p:nvSpPr>
        <p:spPr>
          <a:xfrm>
            <a:off x="457200" y="3938588"/>
            <a:ext cx="4038600" cy="2187575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8200" y="3938588"/>
            <a:ext cx="4038600" cy="2187575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B61DB56-35AF-4039-A1E6-F2B14BC9CBE1}" type="datetimeFigureOut">
              <a:rPr lang="zh-TW" altLang="en-US">
                <a:solidFill>
                  <a:srgbClr val="000000"/>
                </a:solidFill>
              </a:rPr>
              <a:pPr>
                <a:defRPr/>
              </a:pPr>
              <a:t>2025/9/30</a:t>
            </a:fld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zh-TW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1889D6C-2168-4EEC-B6C6-B58253C965E0}" type="slidenum">
              <a:rPr lang="zh-TW" altLang="en-US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US" altLang="zh-TW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198621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A120805-2306-44D5-9BDF-C33E1C8BD38D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676655" y="2679192"/>
            <a:ext cx="3822192" cy="34472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2679192"/>
            <a:ext cx="3822192" cy="3447288"/>
          </a:xfrm>
        </p:spPr>
        <p:txBody>
          <a:bodyPr/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TW" altLang="en-US"/>
              <a:t>按一下以編輯母片標題樣式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6656" y="2678114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7332" y="3429000"/>
            <a:ext cx="3820055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8200" y="2678113"/>
            <a:ext cx="3822192" cy="639762"/>
          </a:xfrm>
        </p:spPr>
        <p:txBody>
          <a:bodyPr anchor="ctr"/>
          <a:lstStyle>
            <a:lvl1pPr marL="0" indent="0" algn="ctr">
              <a:buNone/>
              <a:defRPr sz="2400" b="0" i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3429000"/>
            <a:ext cx="3822192" cy="2697163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10CE790-1087-48B2-AC84-FDE8E83AEB1F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/>
              <a:t>按一下以編輯母片標題樣式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11EC0A-C721-42AC-A38E-C7A864B24500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Rounded Rectangle 11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" name="Group 5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29874"/>
            <a:chOff x="-3905251" y="4294188"/>
            <a:chExt cx="13027839" cy="1892300"/>
          </a:xfrm>
        </p:grpSpPr>
        <p:sp>
          <p:nvSpPr>
            <p:cNvPr id="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004245-B4F7-40CE-813F-087D22916228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1426464"/>
          </a:xfrm>
          <a:prstGeom prst="roundRect">
            <a:avLst>
              <a:gd name="adj" fmla="val 7136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5BDBA7-A394-4779-A352-4FC1B95951A1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3581400"/>
            <a:ext cx="3352800" cy="1905001"/>
          </a:xfrm>
        </p:spPr>
        <p:txBody>
          <a:bodyPr anchor="t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chemeClr val="tx2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grpSp>
        <p:nvGrpSpPr>
          <p:cNvPr id="2" name="Group 23"/>
          <p:cNvGrpSpPr>
            <a:grpSpLocks noChangeAspect="1"/>
          </p:cNvGrpSpPr>
          <p:nvPr/>
        </p:nvGrpSpPr>
        <p:grpSpPr bwMode="hidden">
          <a:xfrm>
            <a:off x="211665" y="714191"/>
            <a:ext cx="8723376" cy="1331580"/>
            <a:chOff x="-3905250" y="4294188"/>
            <a:chExt cx="13011150" cy="1892300"/>
          </a:xfrm>
        </p:grpSpPr>
        <p:sp>
          <p:nvSpPr>
            <p:cNvPr id="25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9" name="Freeform 28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2" name="Title 21"/>
          <p:cNvSpPr>
            <a:spLocks noGrp="1"/>
          </p:cNvSpPr>
          <p:nvPr>
            <p:ph type="title"/>
          </p:nvPr>
        </p:nvSpPr>
        <p:spPr>
          <a:xfrm>
            <a:off x="914400" y="2286000"/>
            <a:ext cx="3352800" cy="1252728"/>
          </a:xfrm>
        </p:spPr>
        <p:txBody>
          <a:bodyPr anchor="b">
            <a:noAutofit/>
          </a:bodyPr>
          <a:lstStyle>
            <a:lvl1pPr algn="l">
              <a:defRPr sz="3200">
                <a:solidFill>
                  <a:schemeClr val="tx2"/>
                </a:solidFill>
              </a:defRPr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51962" y="1828800"/>
            <a:ext cx="3904076" cy="3810000"/>
          </a:xfrm>
        </p:spPr>
        <p:txBody>
          <a:bodyPr anchor="ctr"/>
          <a:lstStyle>
            <a:lvl1pPr>
              <a:buClr>
                <a:schemeClr val="bg1"/>
              </a:buClr>
              <a:defRPr sz="2200">
                <a:solidFill>
                  <a:schemeClr val="tx2"/>
                </a:solidFill>
              </a:defRPr>
            </a:lvl1pPr>
            <a:lvl2pPr>
              <a:buClr>
                <a:schemeClr val="bg1"/>
              </a:buClr>
              <a:defRPr sz="2000">
                <a:solidFill>
                  <a:schemeClr val="tx2"/>
                </a:solidFill>
              </a:defRPr>
            </a:lvl2pPr>
            <a:lvl3pPr>
              <a:buClr>
                <a:schemeClr val="bg1"/>
              </a:buClr>
              <a:defRPr sz="1800">
                <a:solidFill>
                  <a:schemeClr val="tx2"/>
                </a:solidFill>
              </a:defRPr>
            </a:lvl3pPr>
            <a:lvl4pPr>
              <a:buClr>
                <a:schemeClr val="bg1"/>
              </a:buClr>
              <a:defRPr sz="1600">
                <a:solidFill>
                  <a:schemeClr val="tx2"/>
                </a:solidFill>
              </a:defRPr>
            </a:lvl4pPr>
            <a:lvl5pPr>
              <a:buClr>
                <a:schemeClr val="bg1"/>
              </a:buClr>
              <a:defRPr sz="1600">
                <a:solidFill>
                  <a:schemeClr val="tx2"/>
                </a:solidFill>
              </a:defRPr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ounded Rectangle 14"/>
          <p:cNvSpPr/>
          <p:nvPr/>
        </p:nvSpPr>
        <p:spPr>
          <a:xfrm>
            <a:off x="228600" y="228600"/>
            <a:ext cx="8695944" cy="6035040"/>
          </a:xfrm>
          <a:prstGeom prst="roundRect">
            <a:avLst>
              <a:gd name="adj" fmla="val 127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10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" name="Group 8"/>
          <p:cNvGrpSpPr>
            <a:grpSpLocks noChangeAspect="1"/>
          </p:cNvGrpSpPr>
          <p:nvPr/>
        </p:nvGrpSpPr>
        <p:grpSpPr bwMode="hidden">
          <a:xfrm>
            <a:off x="211665" y="5353963"/>
            <a:ext cx="8723376" cy="1331580"/>
            <a:chOff x="-3905250" y="4294188"/>
            <a:chExt cx="13011150" cy="1892300"/>
          </a:xfrm>
        </p:grpSpPr>
        <p:sp>
          <p:nvSpPr>
            <p:cNvPr id="10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14" name="Freeform 10"/>
            <p:cNvSpPr>
              <a:spLocks/>
            </p:cNvSpPr>
            <p:nvPr/>
          </p:nvSpPr>
          <p:spPr bwMode="hidden">
            <a:xfrm>
              <a:off x="-3905250" y="4294188"/>
              <a:ext cx="13011150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4155" y="338667"/>
            <a:ext cx="3812645" cy="2429934"/>
          </a:xfrm>
        </p:spPr>
        <p:txBody>
          <a:bodyPr anchor="b">
            <a:normAutofit/>
          </a:bodyPr>
          <a:lstStyle>
            <a:lvl1pPr algn="l">
              <a:defRPr sz="2800" b="0">
                <a:solidFill>
                  <a:srgbClr val="FFFFFF"/>
                </a:solidFill>
              </a:defRPr>
            </a:lvl1pPr>
          </a:lstStyle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868333" y="2785533"/>
            <a:ext cx="3818467" cy="2421467"/>
          </a:xfrm>
        </p:spPr>
        <p:txBody>
          <a:bodyPr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TW" altLang="en-US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9E1442E-815F-4D6F-9387-3AC5CF621C82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838200" y="1371600"/>
            <a:ext cx="3566160" cy="2926080"/>
          </a:xfrm>
          <a:prstGeom prst="roundRect">
            <a:avLst>
              <a:gd name="adj" fmla="val 3924"/>
            </a:avLst>
          </a:prstGeom>
          <a:solidFill>
            <a:schemeClr val="accent1"/>
          </a:solidFill>
          <a:ln>
            <a:noFill/>
          </a:ln>
          <a:effectLst>
            <a:reflection blurRad="12700" stA="30000" endPos="30000" dist="5000" dir="5400000" sy="-100000" algn="bl" rotWithShape="0"/>
          </a:effectLst>
          <a:scene3d>
            <a:camera prst="perspectiveContrastingLeftFacing" fov="600000">
              <a:rot lat="240000" lon="19799999" rev="0"/>
            </a:camera>
            <a:lightRig rig="threePt" dir="t">
              <a:rot lat="0" lon="0" rev="2700000"/>
            </a:lightRig>
          </a:scene3d>
          <a:sp3d>
            <a:bevelT w="44450" h="31750"/>
          </a:sp3d>
        </p:spPr>
        <p:txBody>
          <a:bodyPr/>
          <a:lstStyle>
            <a:lvl1pPr marL="0" indent="0" algn="ctr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TW" altLang="en-US"/>
              <a:t>按一下圖示以新增圖片</a:t>
            </a:r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slideLayout" Target="../slideLayouts/slideLayout24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slideLayout" Target="../slideLayouts/slideLayout23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5" Type="http://schemas.openxmlformats.org/officeDocument/2006/relationships/image" Target="../media/image2.jpeg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Relationship Id="rId14" Type="http://schemas.openxmlformats.org/officeDocument/2006/relationships/theme" Target="../theme/theme2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2.xml"/><Relationship Id="rId13" Type="http://schemas.openxmlformats.org/officeDocument/2006/relationships/slideLayout" Target="../slideLayouts/slideLayout37.xml"/><Relationship Id="rId3" Type="http://schemas.openxmlformats.org/officeDocument/2006/relationships/slideLayout" Target="../slideLayouts/slideLayout27.xml"/><Relationship Id="rId7" Type="http://schemas.openxmlformats.org/officeDocument/2006/relationships/slideLayout" Target="../slideLayouts/slideLayout31.xml"/><Relationship Id="rId12" Type="http://schemas.openxmlformats.org/officeDocument/2006/relationships/slideLayout" Target="../slideLayouts/slideLayout36.xml"/><Relationship Id="rId2" Type="http://schemas.openxmlformats.org/officeDocument/2006/relationships/slideLayout" Target="../slideLayouts/slideLayout26.xml"/><Relationship Id="rId1" Type="http://schemas.openxmlformats.org/officeDocument/2006/relationships/slideLayout" Target="../slideLayouts/slideLayout25.xml"/><Relationship Id="rId6" Type="http://schemas.openxmlformats.org/officeDocument/2006/relationships/slideLayout" Target="../slideLayouts/slideLayout30.xml"/><Relationship Id="rId11" Type="http://schemas.openxmlformats.org/officeDocument/2006/relationships/slideLayout" Target="../slideLayouts/slideLayout35.xml"/><Relationship Id="rId5" Type="http://schemas.openxmlformats.org/officeDocument/2006/relationships/slideLayout" Target="../slideLayouts/slideLayout29.xml"/><Relationship Id="rId15" Type="http://schemas.openxmlformats.org/officeDocument/2006/relationships/image" Target="../media/image2.jpeg"/><Relationship Id="rId10" Type="http://schemas.openxmlformats.org/officeDocument/2006/relationships/slideLayout" Target="../slideLayouts/slideLayout34.xml"/><Relationship Id="rId4" Type="http://schemas.openxmlformats.org/officeDocument/2006/relationships/slideLayout" Target="../slideLayouts/slideLayout28.xml"/><Relationship Id="rId9" Type="http://schemas.openxmlformats.org/officeDocument/2006/relationships/slideLayout" Target="../slideLayouts/slideLayout33.xml"/><Relationship Id="rId14" Type="http://schemas.openxmlformats.org/officeDocument/2006/relationships/theme" Target="../theme/theme3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Rounded Rectangle 13"/>
          <p:cNvSpPr/>
          <p:nvPr/>
        </p:nvSpPr>
        <p:spPr>
          <a:xfrm>
            <a:off x="228600" y="228600"/>
            <a:ext cx="8695944" cy="2468880"/>
          </a:xfrm>
          <a:prstGeom prst="roundRect">
            <a:avLst>
              <a:gd name="adj" fmla="val 3362"/>
            </a:avLst>
          </a:prstGeom>
          <a:gradFill>
            <a:gsLst>
              <a:gs pos="0">
                <a:schemeClr val="accent1">
                  <a:lumMod val="75000"/>
                </a:schemeClr>
              </a:gs>
              <a:gs pos="90000">
                <a:schemeClr val="accent1">
                  <a:lumMod val="60000"/>
                  <a:lumOff val="4000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" name="Group 15"/>
          <p:cNvGrpSpPr>
            <a:grpSpLocks noChangeAspect="1"/>
          </p:cNvGrpSpPr>
          <p:nvPr/>
        </p:nvGrpSpPr>
        <p:grpSpPr bwMode="hidden">
          <a:xfrm>
            <a:off x="211665" y="1679429"/>
            <a:ext cx="8723376" cy="1329874"/>
            <a:chOff x="-3905251" y="4294188"/>
            <a:chExt cx="13027839" cy="1892300"/>
          </a:xfrm>
        </p:grpSpPr>
        <p:sp>
          <p:nvSpPr>
            <p:cNvPr id="17" name="Freeform 14"/>
            <p:cNvSpPr>
              <a:spLocks/>
            </p:cNvSpPr>
            <p:nvPr/>
          </p:nvSpPr>
          <p:spPr bwMode="hidden">
            <a:xfrm>
              <a:off x="4810125" y="4500563"/>
              <a:ext cx="4295775" cy="1016000"/>
            </a:xfrm>
            <a:custGeom>
              <a:avLst/>
              <a:gdLst/>
              <a:ahLst/>
              <a:cxnLst>
                <a:cxn ang="0">
                  <a:pos x="2700" y="0"/>
                </a:cxn>
                <a:cxn ang="0">
                  <a:pos x="2700" y="0"/>
                </a:cxn>
                <a:cxn ang="0">
                  <a:pos x="2586" y="18"/>
                </a:cxn>
                <a:cxn ang="0">
                  <a:pos x="2470" y="38"/>
                </a:cxn>
                <a:cxn ang="0">
                  <a:pos x="2352" y="60"/>
                </a:cxn>
                <a:cxn ang="0">
                  <a:pos x="2230" y="82"/>
                </a:cxn>
                <a:cxn ang="0">
                  <a:pos x="2106" y="108"/>
                </a:cxn>
                <a:cxn ang="0">
                  <a:pos x="1978" y="134"/>
                </a:cxn>
                <a:cxn ang="0">
                  <a:pos x="1848" y="164"/>
                </a:cxn>
                <a:cxn ang="0">
                  <a:pos x="1714" y="194"/>
                </a:cxn>
                <a:cxn ang="0">
                  <a:pos x="1714" y="194"/>
                </a:cxn>
                <a:cxn ang="0">
                  <a:pos x="1472" y="252"/>
                </a:cxn>
                <a:cxn ang="0">
                  <a:pos x="1236" y="304"/>
                </a:cxn>
                <a:cxn ang="0">
                  <a:pos x="1010" y="352"/>
                </a:cxn>
                <a:cxn ang="0">
                  <a:pos x="792" y="398"/>
                </a:cxn>
                <a:cxn ang="0">
                  <a:pos x="584" y="438"/>
                </a:cxn>
                <a:cxn ang="0">
                  <a:pos x="382" y="474"/>
                </a:cxn>
                <a:cxn ang="0">
                  <a:pos x="188" y="508"/>
                </a:cxn>
                <a:cxn ang="0">
                  <a:pos x="0" y="538"/>
                </a:cxn>
                <a:cxn ang="0">
                  <a:pos x="0" y="538"/>
                </a:cxn>
                <a:cxn ang="0">
                  <a:pos x="130" y="556"/>
                </a:cxn>
                <a:cxn ang="0">
                  <a:pos x="254" y="572"/>
                </a:cxn>
                <a:cxn ang="0">
                  <a:pos x="374" y="586"/>
                </a:cxn>
                <a:cxn ang="0">
                  <a:pos x="492" y="598"/>
                </a:cxn>
                <a:cxn ang="0">
                  <a:pos x="606" y="610"/>
                </a:cxn>
                <a:cxn ang="0">
                  <a:pos x="716" y="618"/>
                </a:cxn>
                <a:cxn ang="0">
                  <a:pos x="822" y="626"/>
                </a:cxn>
                <a:cxn ang="0">
                  <a:pos x="926" y="632"/>
                </a:cxn>
                <a:cxn ang="0">
                  <a:pos x="1028" y="636"/>
                </a:cxn>
                <a:cxn ang="0">
                  <a:pos x="1126" y="638"/>
                </a:cxn>
                <a:cxn ang="0">
                  <a:pos x="1220" y="640"/>
                </a:cxn>
                <a:cxn ang="0">
                  <a:pos x="1312" y="640"/>
                </a:cxn>
                <a:cxn ang="0">
                  <a:pos x="1402" y="638"/>
                </a:cxn>
                <a:cxn ang="0">
                  <a:pos x="1490" y="636"/>
                </a:cxn>
                <a:cxn ang="0">
                  <a:pos x="1574" y="632"/>
                </a:cxn>
                <a:cxn ang="0">
                  <a:pos x="1656" y="626"/>
                </a:cxn>
                <a:cxn ang="0">
                  <a:pos x="1734" y="620"/>
                </a:cxn>
                <a:cxn ang="0">
                  <a:pos x="1812" y="612"/>
                </a:cxn>
                <a:cxn ang="0">
                  <a:pos x="1886" y="602"/>
                </a:cxn>
                <a:cxn ang="0">
                  <a:pos x="1960" y="592"/>
                </a:cxn>
                <a:cxn ang="0">
                  <a:pos x="2030" y="580"/>
                </a:cxn>
                <a:cxn ang="0">
                  <a:pos x="2100" y="568"/>
                </a:cxn>
                <a:cxn ang="0">
                  <a:pos x="2166" y="554"/>
                </a:cxn>
                <a:cxn ang="0">
                  <a:pos x="2232" y="540"/>
                </a:cxn>
                <a:cxn ang="0">
                  <a:pos x="2296" y="524"/>
                </a:cxn>
                <a:cxn ang="0">
                  <a:pos x="2358" y="508"/>
                </a:cxn>
                <a:cxn ang="0">
                  <a:pos x="2418" y="490"/>
                </a:cxn>
                <a:cxn ang="0">
                  <a:pos x="2478" y="472"/>
                </a:cxn>
                <a:cxn ang="0">
                  <a:pos x="2592" y="432"/>
                </a:cxn>
                <a:cxn ang="0">
                  <a:pos x="2702" y="390"/>
                </a:cxn>
                <a:cxn ang="0">
                  <a:pos x="2702" y="390"/>
                </a:cxn>
                <a:cxn ang="0">
                  <a:pos x="2706" y="388"/>
                </a:cxn>
                <a:cxn ang="0">
                  <a:pos x="2706" y="388"/>
                </a:cxn>
                <a:cxn ang="0">
                  <a:pos x="2706" y="0"/>
                </a:cxn>
                <a:cxn ang="0">
                  <a:pos x="2706" y="0"/>
                </a:cxn>
                <a:cxn ang="0">
                  <a:pos x="2700" y="0"/>
                </a:cxn>
                <a:cxn ang="0">
                  <a:pos x="2700" y="0"/>
                </a:cxn>
              </a:cxnLst>
              <a:rect l="0" t="0" r="r" b="b"/>
              <a:pathLst>
                <a:path w="2706" h="640">
                  <a:moveTo>
                    <a:pt x="2700" y="0"/>
                  </a:moveTo>
                  <a:lnTo>
                    <a:pt x="2700" y="0"/>
                  </a:lnTo>
                  <a:lnTo>
                    <a:pt x="2586" y="18"/>
                  </a:lnTo>
                  <a:lnTo>
                    <a:pt x="2470" y="38"/>
                  </a:lnTo>
                  <a:lnTo>
                    <a:pt x="2352" y="60"/>
                  </a:lnTo>
                  <a:lnTo>
                    <a:pt x="2230" y="82"/>
                  </a:lnTo>
                  <a:lnTo>
                    <a:pt x="2106" y="108"/>
                  </a:lnTo>
                  <a:lnTo>
                    <a:pt x="1978" y="134"/>
                  </a:lnTo>
                  <a:lnTo>
                    <a:pt x="1848" y="164"/>
                  </a:lnTo>
                  <a:lnTo>
                    <a:pt x="1714" y="194"/>
                  </a:lnTo>
                  <a:lnTo>
                    <a:pt x="1714" y="194"/>
                  </a:lnTo>
                  <a:lnTo>
                    <a:pt x="1472" y="252"/>
                  </a:lnTo>
                  <a:lnTo>
                    <a:pt x="1236" y="304"/>
                  </a:lnTo>
                  <a:lnTo>
                    <a:pt x="1010" y="352"/>
                  </a:lnTo>
                  <a:lnTo>
                    <a:pt x="792" y="398"/>
                  </a:lnTo>
                  <a:lnTo>
                    <a:pt x="584" y="438"/>
                  </a:lnTo>
                  <a:lnTo>
                    <a:pt x="382" y="474"/>
                  </a:lnTo>
                  <a:lnTo>
                    <a:pt x="188" y="508"/>
                  </a:lnTo>
                  <a:lnTo>
                    <a:pt x="0" y="538"/>
                  </a:lnTo>
                  <a:lnTo>
                    <a:pt x="0" y="538"/>
                  </a:lnTo>
                  <a:lnTo>
                    <a:pt x="130" y="556"/>
                  </a:lnTo>
                  <a:lnTo>
                    <a:pt x="254" y="572"/>
                  </a:lnTo>
                  <a:lnTo>
                    <a:pt x="374" y="586"/>
                  </a:lnTo>
                  <a:lnTo>
                    <a:pt x="492" y="598"/>
                  </a:lnTo>
                  <a:lnTo>
                    <a:pt x="606" y="610"/>
                  </a:lnTo>
                  <a:lnTo>
                    <a:pt x="716" y="618"/>
                  </a:lnTo>
                  <a:lnTo>
                    <a:pt x="822" y="626"/>
                  </a:lnTo>
                  <a:lnTo>
                    <a:pt x="926" y="632"/>
                  </a:lnTo>
                  <a:lnTo>
                    <a:pt x="1028" y="636"/>
                  </a:lnTo>
                  <a:lnTo>
                    <a:pt x="1126" y="638"/>
                  </a:lnTo>
                  <a:lnTo>
                    <a:pt x="1220" y="640"/>
                  </a:lnTo>
                  <a:lnTo>
                    <a:pt x="1312" y="640"/>
                  </a:lnTo>
                  <a:lnTo>
                    <a:pt x="1402" y="638"/>
                  </a:lnTo>
                  <a:lnTo>
                    <a:pt x="1490" y="636"/>
                  </a:lnTo>
                  <a:lnTo>
                    <a:pt x="1574" y="632"/>
                  </a:lnTo>
                  <a:lnTo>
                    <a:pt x="1656" y="626"/>
                  </a:lnTo>
                  <a:lnTo>
                    <a:pt x="1734" y="620"/>
                  </a:lnTo>
                  <a:lnTo>
                    <a:pt x="1812" y="612"/>
                  </a:lnTo>
                  <a:lnTo>
                    <a:pt x="1886" y="602"/>
                  </a:lnTo>
                  <a:lnTo>
                    <a:pt x="1960" y="592"/>
                  </a:lnTo>
                  <a:lnTo>
                    <a:pt x="2030" y="580"/>
                  </a:lnTo>
                  <a:lnTo>
                    <a:pt x="2100" y="568"/>
                  </a:lnTo>
                  <a:lnTo>
                    <a:pt x="2166" y="554"/>
                  </a:lnTo>
                  <a:lnTo>
                    <a:pt x="2232" y="540"/>
                  </a:lnTo>
                  <a:lnTo>
                    <a:pt x="2296" y="524"/>
                  </a:lnTo>
                  <a:lnTo>
                    <a:pt x="2358" y="508"/>
                  </a:lnTo>
                  <a:lnTo>
                    <a:pt x="2418" y="490"/>
                  </a:lnTo>
                  <a:lnTo>
                    <a:pt x="2478" y="472"/>
                  </a:lnTo>
                  <a:lnTo>
                    <a:pt x="2592" y="432"/>
                  </a:lnTo>
                  <a:lnTo>
                    <a:pt x="2702" y="390"/>
                  </a:lnTo>
                  <a:lnTo>
                    <a:pt x="2702" y="390"/>
                  </a:lnTo>
                  <a:lnTo>
                    <a:pt x="2706" y="388"/>
                  </a:lnTo>
                  <a:lnTo>
                    <a:pt x="2706" y="388"/>
                  </a:lnTo>
                  <a:lnTo>
                    <a:pt x="2706" y="0"/>
                  </a:lnTo>
                  <a:lnTo>
                    <a:pt x="2706" y="0"/>
                  </a:lnTo>
                  <a:lnTo>
                    <a:pt x="2700" y="0"/>
                  </a:lnTo>
                  <a:lnTo>
                    <a:pt x="2700" y="0"/>
                  </a:lnTo>
                  <a:close/>
                </a:path>
              </a:pathLst>
            </a:custGeom>
            <a:solidFill>
              <a:schemeClr val="bg2">
                <a:alpha val="29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" name="Freeform 18"/>
            <p:cNvSpPr>
              <a:spLocks/>
            </p:cNvSpPr>
            <p:nvPr/>
          </p:nvSpPr>
          <p:spPr bwMode="hidden">
            <a:xfrm>
              <a:off x="-309563" y="4318000"/>
              <a:ext cx="8280401" cy="1209675"/>
            </a:xfrm>
            <a:custGeom>
              <a:avLst/>
              <a:gdLst/>
              <a:ahLst/>
              <a:cxnLst>
                <a:cxn ang="0">
                  <a:pos x="5216" y="714"/>
                </a:cxn>
                <a:cxn ang="0">
                  <a:pos x="4984" y="686"/>
                </a:cxn>
                <a:cxn ang="0">
                  <a:pos x="4478" y="610"/>
                </a:cxn>
                <a:cxn ang="0">
                  <a:pos x="3914" y="508"/>
                </a:cxn>
                <a:cxn ang="0">
                  <a:pos x="3286" y="374"/>
                </a:cxn>
                <a:cxn ang="0">
                  <a:pos x="2946" y="296"/>
                </a:cxn>
                <a:cxn ang="0">
                  <a:pos x="2682" y="236"/>
                </a:cxn>
                <a:cxn ang="0">
                  <a:pos x="2430" y="184"/>
                </a:cxn>
                <a:cxn ang="0">
                  <a:pos x="2190" y="140"/>
                </a:cxn>
                <a:cxn ang="0">
                  <a:pos x="1960" y="102"/>
                </a:cxn>
                <a:cxn ang="0">
                  <a:pos x="1740" y="72"/>
                </a:cxn>
                <a:cxn ang="0">
                  <a:pos x="1334" y="28"/>
                </a:cxn>
                <a:cxn ang="0">
                  <a:pos x="970" y="4"/>
                </a:cxn>
                <a:cxn ang="0">
                  <a:pos x="644" y="0"/>
                </a:cxn>
                <a:cxn ang="0">
                  <a:pos x="358" y="10"/>
                </a:cxn>
                <a:cxn ang="0">
                  <a:pos x="110" y="32"/>
                </a:cxn>
                <a:cxn ang="0">
                  <a:pos x="0" y="48"/>
                </a:cxn>
                <a:cxn ang="0">
                  <a:pos x="314" y="86"/>
                </a:cxn>
                <a:cxn ang="0">
                  <a:pos x="652" y="140"/>
                </a:cxn>
                <a:cxn ang="0">
                  <a:pos x="1014" y="210"/>
                </a:cxn>
                <a:cxn ang="0">
                  <a:pos x="1402" y="296"/>
                </a:cxn>
                <a:cxn ang="0">
                  <a:pos x="1756" y="378"/>
                </a:cxn>
                <a:cxn ang="0">
                  <a:pos x="2408" y="516"/>
                </a:cxn>
                <a:cxn ang="0">
                  <a:pos x="2708" y="572"/>
                </a:cxn>
                <a:cxn ang="0">
                  <a:pos x="2992" y="620"/>
                </a:cxn>
                <a:cxn ang="0">
                  <a:pos x="3260" y="662"/>
                </a:cxn>
                <a:cxn ang="0">
                  <a:pos x="3512" y="694"/>
                </a:cxn>
                <a:cxn ang="0">
                  <a:pos x="3750" y="722"/>
                </a:cxn>
                <a:cxn ang="0">
                  <a:pos x="3974" y="740"/>
                </a:cxn>
                <a:cxn ang="0">
                  <a:pos x="4184" y="754"/>
                </a:cxn>
                <a:cxn ang="0">
                  <a:pos x="4384" y="762"/>
                </a:cxn>
                <a:cxn ang="0">
                  <a:pos x="4570" y="762"/>
                </a:cxn>
                <a:cxn ang="0">
                  <a:pos x="4746" y="758"/>
                </a:cxn>
                <a:cxn ang="0">
                  <a:pos x="4912" y="748"/>
                </a:cxn>
                <a:cxn ang="0">
                  <a:pos x="5068" y="732"/>
                </a:cxn>
                <a:cxn ang="0">
                  <a:pos x="5216" y="714"/>
                </a:cxn>
              </a:cxnLst>
              <a:rect l="0" t="0" r="r" b="b"/>
              <a:pathLst>
                <a:path w="5216" h="762">
                  <a:moveTo>
                    <a:pt x="5216" y="714"/>
                  </a:moveTo>
                  <a:lnTo>
                    <a:pt x="5216" y="714"/>
                  </a:lnTo>
                  <a:lnTo>
                    <a:pt x="5102" y="700"/>
                  </a:lnTo>
                  <a:lnTo>
                    <a:pt x="4984" y="686"/>
                  </a:lnTo>
                  <a:lnTo>
                    <a:pt x="4738" y="652"/>
                  </a:lnTo>
                  <a:lnTo>
                    <a:pt x="4478" y="610"/>
                  </a:lnTo>
                  <a:lnTo>
                    <a:pt x="4204" y="564"/>
                  </a:lnTo>
                  <a:lnTo>
                    <a:pt x="3914" y="508"/>
                  </a:lnTo>
                  <a:lnTo>
                    <a:pt x="3608" y="446"/>
                  </a:lnTo>
                  <a:lnTo>
                    <a:pt x="3286" y="374"/>
                  </a:lnTo>
                  <a:lnTo>
                    <a:pt x="2946" y="296"/>
                  </a:lnTo>
                  <a:lnTo>
                    <a:pt x="2946" y="296"/>
                  </a:lnTo>
                  <a:lnTo>
                    <a:pt x="2812" y="266"/>
                  </a:lnTo>
                  <a:lnTo>
                    <a:pt x="2682" y="236"/>
                  </a:lnTo>
                  <a:lnTo>
                    <a:pt x="2556" y="210"/>
                  </a:lnTo>
                  <a:lnTo>
                    <a:pt x="2430" y="184"/>
                  </a:lnTo>
                  <a:lnTo>
                    <a:pt x="2308" y="162"/>
                  </a:lnTo>
                  <a:lnTo>
                    <a:pt x="2190" y="140"/>
                  </a:lnTo>
                  <a:lnTo>
                    <a:pt x="2074" y="120"/>
                  </a:lnTo>
                  <a:lnTo>
                    <a:pt x="1960" y="102"/>
                  </a:lnTo>
                  <a:lnTo>
                    <a:pt x="1850" y="86"/>
                  </a:lnTo>
                  <a:lnTo>
                    <a:pt x="1740" y="72"/>
                  </a:lnTo>
                  <a:lnTo>
                    <a:pt x="1532" y="46"/>
                  </a:lnTo>
                  <a:lnTo>
                    <a:pt x="1334" y="28"/>
                  </a:lnTo>
                  <a:lnTo>
                    <a:pt x="1148" y="14"/>
                  </a:lnTo>
                  <a:lnTo>
                    <a:pt x="970" y="4"/>
                  </a:lnTo>
                  <a:lnTo>
                    <a:pt x="802" y="0"/>
                  </a:lnTo>
                  <a:lnTo>
                    <a:pt x="644" y="0"/>
                  </a:lnTo>
                  <a:lnTo>
                    <a:pt x="496" y="4"/>
                  </a:lnTo>
                  <a:lnTo>
                    <a:pt x="358" y="10"/>
                  </a:lnTo>
                  <a:lnTo>
                    <a:pt x="230" y="20"/>
                  </a:lnTo>
                  <a:lnTo>
                    <a:pt x="110" y="32"/>
                  </a:lnTo>
                  <a:lnTo>
                    <a:pt x="0" y="48"/>
                  </a:lnTo>
                  <a:lnTo>
                    <a:pt x="0" y="48"/>
                  </a:lnTo>
                  <a:lnTo>
                    <a:pt x="154" y="66"/>
                  </a:lnTo>
                  <a:lnTo>
                    <a:pt x="314" y="86"/>
                  </a:lnTo>
                  <a:lnTo>
                    <a:pt x="480" y="112"/>
                  </a:lnTo>
                  <a:lnTo>
                    <a:pt x="652" y="140"/>
                  </a:lnTo>
                  <a:lnTo>
                    <a:pt x="830" y="174"/>
                  </a:lnTo>
                  <a:lnTo>
                    <a:pt x="1014" y="210"/>
                  </a:lnTo>
                  <a:lnTo>
                    <a:pt x="1206" y="250"/>
                  </a:lnTo>
                  <a:lnTo>
                    <a:pt x="1402" y="296"/>
                  </a:lnTo>
                  <a:lnTo>
                    <a:pt x="1402" y="296"/>
                  </a:lnTo>
                  <a:lnTo>
                    <a:pt x="1756" y="378"/>
                  </a:lnTo>
                  <a:lnTo>
                    <a:pt x="2092" y="450"/>
                  </a:lnTo>
                  <a:lnTo>
                    <a:pt x="2408" y="516"/>
                  </a:lnTo>
                  <a:lnTo>
                    <a:pt x="2562" y="544"/>
                  </a:lnTo>
                  <a:lnTo>
                    <a:pt x="2708" y="572"/>
                  </a:lnTo>
                  <a:lnTo>
                    <a:pt x="2852" y="598"/>
                  </a:lnTo>
                  <a:lnTo>
                    <a:pt x="2992" y="620"/>
                  </a:lnTo>
                  <a:lnTo>
                    <a:pt x="3128" y="642"/>
                  </a:lnTo>
                  <a:lnTo>
                    <a:pt x="3260" y="662"/>
                  </a:lnTo>
                  <a:lnTo>
                    <a:pt x="3388" y="678"/>
                  </a:lnTo>
                  <a:lnTo>
                    <a:pt x="3512" y="694"/>
                  </a:lnTo>
                  <a:lnTo>
                    <a:pt x="3632" y="708"/>
                  </a:lnTo>
                  <a:lnTo>
                    <a:pt x="3750" y="722"/>
                  </a:lnTo>
                  <a:lnTo>
                    <a:pt x="3864" y="732"/>
                  </a:lnTo>
                  <a:lnTo>
                    <a:pt x="3974" y="740"/>
                  </a:lnTo>
                  <a:lnTo>
                    <a:pt x="4080" y="748"/>
                  </a:lnTo>
                  <a:lnTo>
                    <a:pt x="4184" y="754"/>
                  </a:lnTo>
                  <a:lnTo>
                    <a:pt x="4286" y="758"/>
                  </a:lnTo>
                  <a:lnTo>
                    <a:pt x="4384" y="762"/>
                  </a:lnTo>
                  <a:lnTo>
                    <a:pt x="4478" y="762"/>
                  </a:lnTo>
                  <a:lnTo>
                    <a:pt x="4570" y="762"/>
                  </a:lnTo>
                  <a:lnTo>
                    <a:pt x="4660" y="760"/>
                  </a:lnTo>
                  <a:lnTo>
                    <a:pt x="4746" y="758"/>
                  </a:lnTo>
                  <a:lnTo>
                    <a:pt x="4830" y="754"/>
                  </a:lnTo>
                  <a:lnTo>
                    <a:pt x="4912" y="748"/>
                  </a:lnTo>
                  <a:lnTo>
                    <a:pt x="4992" y="740"/>
                  </a:lnTo>
                  <a:lnTo>
                    <a:pt x="5068" y="732"/>
                  </a:lnTo>
                  <a:lnTo>
                    <a:pt x="5144" y="724"/>
                  </a:lnTo>
                  <a:lnTo>
                    <a:pt x="5216" y="714"/>
                  </a:lnTo>
                  <a:lnTo>
                    <a:pt x="5216" y="714"/>
                  </a:lnTo>
                  <a:close/>
                </a:path>
              </a:pathLst>
            </a:custGeom>
            <a:solidFill>
              <a:schemeClr val="bg2">
                <a:alpha val="40000"/>
              </a:schemeClr>
            </a:solidFill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hidden">
            <a:xfrm>
              <a:off x="3175" y="4335463"/>
              <a:ext cx="8166100" cy="1101725"/>
            </a:xfrm>
            <a:custGeom>
              <a:avLst/>
              <a:gdLst/>
              <a:ahLst/>
              <a:cxnLst>
                <a:cxn ang="0">
                  <a:pos x="0" y="70"/>
                </a:cxn>
                <a:cxn ang="0">
                  <a:pos x="0" y="70"/>
                </a:cxn>
                <a:cxn ang="0">
                  <a:pos x="18" y="66"/>
                </a:cxn>
                <a:cxn ang="0">
                  <a:pos x="72" y="56"/>
                </a:cxn>
                <a:cxn ang="0">
                  <a:pos x="164" y="42"/>
                </a:cxn>
                <a:cxn ang="0">
                  <a:pos x="224" y="34"/>
                </a:cxn>
                <a:cxn ang="0">
                  <a:pos x="294" y="26"/>
                </a:cxn>
                <a:cxn ang="0">
                  <a:pos x="372" y="20"/>
                </a:cxn>
                <a:cxn ang="0">
                  <a:pos x="462" y="14"/>
                </a:cxn>
                <a:cxn ang="0">
                  <a:pos x="560" y="8"/>
                </a:cxn>
                <a:cxn ang="0">
                  <a:pos x="670" y="4"/>
                </a:cxn>
                <a:cxn ang="0">
                  <a:pos x="790" y="2"/>
                </a:cxn>
                <a:cxn ang="0">
                  <a:pos x="920" y="0"/>
                </a:cxn>
                <a:cxn ang="0">
                  <a:pos x="1060" y="2"/>
                </a:cxn>
                <a:cxn ang="0">
                  <a:pos x="1210" y="6"/>
                </a:cxn>
                <a:cxn ang="0">
                  <a:pos x="1372" y="14"/>
                </a:cxn>
                <a:cxn ang="0">
                  <a:pos x="1544" y="24"/>
                </a:cxn>
                <a:cxn ang="0">
                  <a:pos x="1726" y="40"/>
                </a:cxn>
                <a:cxn ang="0">
                  <a:pos x="1920" y="58"/>
                </a:cxn>
                <a:cxn ang="0">
                  <a:pos x="2126" y="80"/>
                </a:cxn>
                <a:cxn ang="0">
                  <a:pos x="2342" y="106"/>
                </a:cxn>
                <a:cxn ang="0">
                  <a:pos x="2570" y="138"/>
                </a:cxn>
                <a:cxn ang="0">
                  <a:pos x="2808" y="174"/>
                </a:cxn>
                <a:cxn ang="0">
                  <a:pos x="3058" y="216"/>
                </a:cxn>
                <a:cxn ang="0">
                  <a:pos x="3320" y="266"/>
                </a:cxn>
                <a:cxn ang="0">
                  <a:pos x="3594" y="320"/>
                </a:cxn>
                <a:cxn ang="0">
                  <a:pos x="3880" y="380"/>
                </a:cxn>
                <a:cxn ang="0">
                  <a:pos x="4178" y="448"/>
                </a:cxn>
                <a:cxn ang="0">
                  <a:pos x="4488" y="522"/>
                </a:cxn>
                <a:cxn ang="0">
                  <a:pos x="4810" y="604"/>
                </a:cxn>
                <a:cxn ang="0">
                  <a:pos x="5144" y="694"/>
                </a:cxn>
              </a:cxnLst>
              <a:rect l="0" t="0" r="r" b="b"/>
              <a:pathLst>
                <a:path w="5144" h="694">
                  <a:moveTo>
                    <a:pt x="0" y="70"/>
                  </a:moveTo>
                  <a:lnTo>
                    <a:pt x="0" y="70"/>
                  </a:lnTo>
                  <a:lnTo>
                    <a:pt x="18" y="66"/>
                  </a:lnTo>
                  <a:lnTo>
                    <a:pt x="72" y="56"/>
                  </a:lnTo>
                  <a:lnTo>
                    <a:pt x="164" y="42"/>
                  </a:lnTo>
                  <a:lnTo>
                    <a:pt x="224" y="34"/>
                  </a:lnTo>
                  <a:lnTo>
                    <a:pt x="294" y="26"/>
                  </a:lnTo>
                  <a:lnTo>
                    <a:pt x="372" y="20"/>
                  </a:lnTo>
                  <a:lnTo>
                    <a:pt x="462" y="14"/>
                  </a:lnTo>
                  <a:lnTo>
                    <a:pt x="560" y="8"/>
                  </a:lnTo>
                  <a:lnTo>
                    <a:pt x="670" y="4"/>
                  </a:lnTo>
                  <a:lnTo>
                    <a:pt x="790" y="2"/>
                  </a:lnTo>
                  <a:lnTo>
                    <a:pt x="920" y="0"/>
                  </a:lnTo>
                  <a:lnTo>
                    <a:pt x="1060" y="2"/>
                  </a:lnTo>
                  <a:lnTo>
                    <a:pt x="1210" y="6"/>
                  </a:lnTo>
                  <a:lnTo>
                    <a:pt x="1372" y="14"/>
                  </a:lnTo>
                  <a:lnTo>
                    <a:pt x="1544" y="24"/>
                  </a:lnTo>
                  <a:lnTo>
                    <a:pt x="1726" y="40"/>
                  </a:lnTo>
                  <a:lnTo>
                    <a:pt x="1920" y="58"/>
                  </a:lnTo>
                  <a:lnTo>
                    <a:pt x="2126" y="80"/>
                  </a:lnTo>
                  <a:lnTo>
                    <a:pt x="2342" y="106"/>
                  </a:lnTo>
                  <a:lnTo>
                    <a:pt x="2570" y="138"/>
                  </a:lnTo>
                  <a:lnTo>
                    <a:pt x="2808" y="174"/>
                  </a:lnTo>
                  <a:lnTo>
                    <a:pt x="3058" y="216"/>
                  </a:lnTo>
                  <a:lnTo>
                    <a:pt x="3320" y="266"/>
                  </a:lnTo>
                  <a:lnTo>
                    <a:pt x="3594" y="320"/>
                  </a:lnTo>
                  <a:lnTo>
                    <a:pt x="3880" y="380"/>
                  </a:lnTo>
                  <a:lnTo>
                    <a:pt x="4178" y="448"/>
                  </a:lnTo>
                  <a:lnTo>
                    <a:pt x="4488" y="522"/>
                  </a:lnTo>
                  <a:lnTo>
                    <a:pt x="4810" y="604"/>
                  </a:lnTo>
                  <a:lnTo>
                    <a:pt x="5144" y="694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26"/>
            <p:cNvSpPr>
              <a:spLocks/>
            </p:cNvSpPr>
            <p:nvPr/>
          </p:nvSpPr>
          <p:spPr bwMode="hidden">
            <a:xfrm>
              <a:off x="4156075" y="4316413"/>
              <a:ext cx="4940300" cy="927100"/>
            </a:xfrm>
            <a:custGeom>
              <a:avLst/>
              <a:gdLst/>
              <a:ahLst/>
              <a:cxnLst>
                <a:cxn ang="0">
                  <a:pos x="0" y="584"/>
                </a:cxn>
                <a:cxn ang="0">
                  <a:pos x="0" y="584"/>
                </a:cxn>
                <a:cxn ang="0">
                  <a:pos x="90" y="560"/>
                </a:cxn>
                <a:cxn ang="0">
                  <a:pos x="336" y="498"/>
                </a:cxn>
                <a:cxn ang="0">
                  <a:pos x="506" y="456"/>
                </a:cxn>
                <a:cxn ang="0">
                  <a:pos x="702" y="410"/>
                </a:cxn>
                <a:cxn ang="0">
                  <a:pos x="920" y="360"/>
                </a:cxn>
                <a:cxn ang="0">
                  <a:pos x="1154" y="306"/>
                </a:cxn>
                <a:cxn ang="0">
                  <a:pos x="1402" y="254"/>
                </a:cxn>
                <a:cxn ang="0">
                  <a:pos x="1656" y="202"/>
                </a:cxn>
                <a:cxn ang="0">
                  <a:pos x="1916" y="154"/>
                </a:cxn>
                <a:cxn ang="0">
                  <a:pos x="2174" y="108"/>
                </a:cxn>
                <a:cxn ang="0">
                  <a:pos x="2302" y="88"/>
                </a:cxn>
                <a:cxn ang="0">
                  <a:pos x="2426" y="68"/>
                </a:cxn>
                <a:cxn ang="0">
                  <a:pos x="2550" y="52"/>
                </a:cxn>
                <a:cxn ang="0">
                  <a:pos x="2670" y="36"/>
                </a:cxn>
                <a:cxn ang="0">
                  <a:pos x="2788" y="24"/>
                </a:cxn>
                <a:cxn ang="0">
                  <a:pos x="2900" y="14"/>
                </a:cxn>
                <a:cxn ang="0">
                  <a:pos x="3008" y="6"/>
                </a:cxn>
                <a:cxn ang="0">
                  <a:pos x="3112" y="0"/>
                </a:cxn>
              </a:cxnLst>
              <a:rect l="0" t="0" r="r" b="b"/>
              <a:pathLst>
                <a:path w="3112" h="584">
                  <a:moveTo>
                    <a:pt x="0" y="584"/>
                  </a:moveTo>
                  <a:lnTo>
                    <a:pt x="0" y="584"/>
                  </a:lnTo>
                  <a:lnTo>
                    <a:pt x="90" y="560"/>
                  </a:lnTo>
                  <a:lnTo>
                    <a:pt x="336" y="498"/>
                  </a:lnTo>
                  <a:lnTo>
                    <a:pt x="506" y="456"/>
                  </a:lnTo>
                  <a:lnTo>
                    <a:pt x="702" y="410"/>
                  </a:lnTo>
                  <a:lnTo>
                    <a:pt x="920" y="360"/>
                  </a:lnTo>
                  <a:lnTo>
                    <a:pt x="1154" y="306"/>
                  </a:lnTo>
                  <a:lnTo>
                    <a:pt x="1402" y="254"/>
                  </a:lnTo>
                  <a:lnTo>
                    <a:pt x="1656" y="202"/>
                  </a:lnTo>
                  <a:lnTo>
                    <a:pt x="1916" y="154"/>
                  </a:lnTo>
                  <a:lnTo>
                    <a:pt x="2174" y="108"/>
                  </a:lnTo>
                  <a:lnTo>
                    <a:pt x="2302" y="88"/>
                  </a:lnTo>
                  <a:lnTo>
                    <a:pt x="2426" y="68"/>
                  </a:lnTo>
                  <a:lnTo>
                    <a:pt x="2550" y="52"/>
                  </a:lnTo>
                  <a:lnTo>
                    <a:pt x="2670" y="36"/>
                  </a:lnTo>
                  <a:lnTo>
                    <a:pt x="2788" y="24"/>
                  </a:lnTo>
                  <a:lnTo>
                    <a:pt x="2900" y="14"/>
                  </a:lnTo>
                  <a:lnTo>
                    <a:pt x="3008" y="6"/>
                  </a:lnTo>
                  <a:lnTo>
                    <a:pt x="3112" y="0"/>
                  </a:lnTo>
                </a:path>
              </a:pathLst>
            </a:custGeom>
            <a:noFill/>
            <a:ln w="12">
              <a:solidFill>
                <a:srgbClr val="FFFFFF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 useBgFill="1">
          <p:nvSpPr>
            <p:cNvPr id="21" name="Freeform 10"/>
            <p:cNvSpPr>
              <a:spLocks/>
            </p:cNvSpPr>
            <p:nvPr/>
          </p:nvSpPr>
          <p:spPr bwMode="hidden">
            <a:xfrm>
              <a:off x="-3905251" y="4294188"/>
              <a:ext cx="13027839" cy="1892300"/>
            </a:xfrm>
            <a:custGeom>
              <a:avLst/>
              <a:gdLst/>
              <a:ahLst/>
              <a:cxnLst>
                <a:cxn ang="0">
                  <a:pos x="8192" y="512"/>
                </a:cxn>
                <a:cxn ang="0">
                  <a:pos x="8040" y="570"/>
                </a:cxn>
                <a:cxn ang="0">
                  <a:pos x="7878" y="620"/>
                </a:cxn>
                <a:cxn ang="0">
                  <a:pos x="7706" y="666"/>
                </a:cxn>
                <a:cxn ang="0">
                  <a:pos x="7522" y="702"/>
                </a:cxn>
                <a:cxn ang="0">
                  <a:pos x="7322" y="730"/>
                </a:cxn>
                <a:cxn ang="0">
                  <a:pos x="7106" y="750"/>
                </a:cxn>
                <a:cxn ang="0">
                  <a:pos x="6872" y="762"/>
                </a:cxn>
                <a:cxn ang="0">
                  <a:pos x="6618" y="760"/>
                </a:cxn>
                <a:cxn ang="0">
                  <a:pos x="6342" y="750"/>
                </a:cxn>
                <a:cxn ang="0">
                  <a:pos x="6042" y="726"/>
                </a:cxn>
                <a:cxn ang="0">
                  <a:pos x="5716" y="690"/>
                </a:cxn>
                <a:cxn ang="0">
                  <a:pos x="5364" y="642"/>
                </a:cxn>
                <a:cxn ang="0">
                  <a:pos x="4982" y="578"/>
                </a:cxn>
                <a:cxn ang="0">
                  <a:pos x="4568" y="500"/>
                </a:cxn>
                <a:cxn ang="0">
                  <a:pos x="4122" y="406"/>
                </a:cxn>
                <a:cxn ang="0">
                  <a:pos x="3640" y="296"/>
                </a:cxn>
                <a:cxn ang="0">
                  <a:pos x="3396" y="240"/>
                </a:cxn>
                <a:cxn ang="0">
                  <a:pos x="2934" y="148"/>
                </a:cxn>
                <a:cxn ang="0">
                  <a:pos x="2512" y="82"/>
                </a:cxn>
                <a:cxn ang="0">
                  <a:pos x="2126" y="36"/>
                </a:cxn>
                <a:cxn ang="0">
                  <a:pos x="1776" y="10"/>
                </a:cxn>
                <a:cxn ang="0">
                  <a:pos x="1462" y="0"/>
                </a:cxn>
                <a:cxn ang="0">
                  <a:pos x="1182" y="4"/>
                </a:cxn>
                <a:cxn ang="0">
                  <a:pos x="934" y="20"/>
                </a:cxn>
                <a:cxn ang="0">
                  <a:pos x="716" y="44"/>
                </a:cxn>
                <a:cxn ang="0">
                  <a:pos x="530" y="74"/>
                </a:cxn>
                <a:cxn ang="0">
                  <a:pos x="374" y="108"/>
                </a:cxn>
                <a:cxn ang="0">
                  <a:pos x="248" y="144"/>
                </a:cxn>
                <a:cxn ang="0">
                  <a:pos x="148" y="176"/>
                </a:cxn>
                <a:cxn ang="0">
                  <a:pos x="48" y="216"/>
                </a:cxn>
                <a:cxn ang="0">
                  <a:pos x="0" y="240"/>
                </a:cxn>
                <a:cxn ang="0">
                  <a:pos x="8192" y="1192"/>
                </a:cxn>
                <a:cxn ang="0">
                  <a:pos x="8196" y="1186"/>
                </a:cxn>
                <a:cxn ang="0">
                  <a:pos x="8196" y="510"/>
                </a:cxn>
                <a:cxn ang="0">
                  <a:pos x="8192" y="512"/>
                </a:cxn>
              </a:cxnLst>
              <a:rect l="0" t="0" r="r" b="b"/>
              <a:pathLst>
                <a:path w="8196" h="1192">
                  <a:moveTo>
                    <a:pt x="8192" y="512"/>
                  </a:moveTo>
                  <a:lnTo>
                    <a:pt x="8192" y="512"/>
                  </a:lnTo>
                  <a:lnTo>
                    <a:pt x="8116" y="542"/>
                  </a:lnTo>
                  <a:lnTo>
                    <a:pt x="8040" y="570"/>
                  </a:lnTo>
                  <a:lnTo>
                    <a:pt x="7960" y="596"/>
                  </a:lnTo>
                  <a:lnTo>
                    <a:pt x="7878" y="620"/>
                  </a:lnTo>
                  <a:lnTo>
                    <a:pt x="7794" y="644"/>
                  </a:lnTo>
                  <a:lnTo>
                    <a:pt x="7706" y="666"/>
                  </a:lnTo>
                  <a:lnTo>
                    <a:pt x="7616" y="684"/>
                  </a:lnTo>
                  <a:lnTo>
                    <a:pt x="7522" y="702"/>
                  </a:lnTo>
                  <a:lnTo>
                    <a:pt x="7424" y="718"/>
                  </a:lnTo>
                  <a:lnTo>
                    <a:pt x="7322" y="730"/>
                  </a:lnTo>
                  <a:lnTo>
                    <a:pt x="7216" y="742"/>
                  </a:lnTo>
                  <a:lnTo>
                    <a:pt x="7106" y="750"/>
                  </a:lnTo>
                  <a:lnTo>
                    <a:pt x="6992" y="758"/>
                  </a:lnTo>
                  <a:lnTo>
                    <a:pt x="6872" y="762"/>
                  </a:lnTo>
                  <a:lnTo>
                    <a:pt x="6748" y="762"/>
                  </a:lnTo>
                  <a:lnTo>
                    <a:pt x="6618" y="760"/>
                  </a:lnTo>
                  <a:lnTo>
                    <a:pt x="6482" y="756"/>
                  </a:lnTo>
                  <a:lnTo>
                    <a:pt x="6342" y="750"/>
                  </a:lnTo>
                  <a:lnTo>
                    <a:pt x="6196" y="740"/>
                  </a:lnTo>
                  <a:lnTo>
                    <a:pt x="6042" y="726"/>
                  </a:lnTo>
                  <a:lnTo>
                    <a:pt x="5882" y="710"/>
                  </a:lnTo>
                  <a:lnTo>
                    <a:pt x="5716" y="690"/>
                  </a:lnTo>
                  <a:lnTo>
                    <a:pt x="5544" y="668"/>
                  </a:lnTo>
                  <a:lnTo>
                    <a:pt x="5364" y="642"/>
                  </a:lnTo>
                  <a:lnTo>
                    <a:pt x="5176" y="612"/>
                  </a:lnTo>
                  <a:lnTo>
                    <a:pt x="4982" y="578"/>
                  </a:lnTo>
                  <a:lnTo>
                    <a:pt x="4778" y="540"/>
                  </a:lnTo>
                  <a:lnTo>
                    <a:pt x="4568" y="500"/>
                  </a:lnTo>
                  <a:lnTo>
                    <a:pt x="4348" y="454"/>
                  </a:lnTo>
                  <a:lnTo>
                    <a:pt x="4122" y="406"/>
                  </a:lnTo>
                  <a:lnTo>
                    <a:pt x="3886" y="354"/>
                  </a:lnTo>
                  <a:lnTo>
                    <a:pt x="3640" y="296"/>
                  </a:lnTo>
                  <a:lnTo>
                    <a:pt x="3640" y="296"/>
                  </a:lnTo>
                  <a:lnTo>
                    <a:pt x="3396" y="240"/>
                  </a:lnTo>
                  <a:lnTo>
                    <a:pt x="3160" y="192"/>
                  </a:lnTo>
                  <a:lnTo>
                    <a:pt x="2934" y="148"/>
                  </a:lnTo>
                  <a:lnTo>
                    <a:pt x="2718" y="112"/>
                  </a:lnTo>
                  <a:lnTo>
                    <a:pt x="2512" y="82"/>
                  </a:lnTo>
                  <a:lnTo>
                    <a:pt x="2314" y="56"/>
                  </a:lnTo>
                  <a:lnTo>
                    <a:pt x="2126" y="36"/>
                  </a:lnTo>
                  <a:lnTo>
                    <a:pt x="1948" y="20"/>
                  </a:lnTo>
                  <a:lnTo>
                    <a:pt x="1776" y="10"/>
                  </a:lnTo>
                  <a:lnTo>
                    <a:pt x="1616" y="2"/>
                  </a:lnTo>
                  <a:lnTo>
                    <a:pt x="1462" y="0"/>
                  </a:lnTo>
                  <a:lnTo>
                    <a:pt x="1318" y="0"/>
                  </a:lnTo>
                  <a:lnTo>
                    <a:pt x="1182" y="4"/>
                  </a:lnTo>
                  <a:lnTo>
                    <a:pt x="1054" y="10"/>
                  </a:lnTo>
                  <a:lnTo>
                    <a:pt x="934" y="20"/>
                  </a:lnTo>
                  <a:lnTo>
                    <a:pt x="822" y="30"/>
                  </a:lnTo>
                  <a:lnTo>
                    <a:pt x="716" y="44"/>
                  </a:lnTo>
                  <a:lnTo>
                    <a:pt x="620" y="58"/>
                  </a:lnTo>
                  <a:lnTo>
                    <a:pt x="530" y="74"/>
                  </a:lnTo>
                  <a:lnTo>
                    <a:pt x="450" y="92"/>
                  </a:lnTo>
                  <a:lnTo>
                    <a:pt x="374" y="108"/>
                  </a:lnTo>
                  <a:lnTo>
                    <a:pt x="308" y="126"/>
                  </a:lnTo>
                  <a:lnTo>
                    <a:pt x="248" y="144"/>
                  </a:lnTo>
                  <a:lnTo>
                    <a:pt x="194" y="160"/>
                  </a:lnTo>
                  <a:lnTo>
                    <a:pt x="148" y="176"/>
                  </a:lnTo>
                  <a:lnTo>
                    <a:pt x="108" y="192"/>
                  </a:lnTo>
                  <a:lnTo>
                    <a:pt x="48" y="216"/>
                  </a:lnTo>
                  <a:lnTo>
                    <a:pt x="12" y="234"/>
                  </a:lnTo>
                  <a:lnTo>
                    <a:pt x="0" y="240"/>
                  </a:lnTo>
                  <a:lnTo>
                    <a:pt x="0" y="1192"/>
                  </a:lnTo>
                  <a:lnTo>
                    <a:pt x="8192" y="1192"/>
                  </a:lnTo>
                  <a:lnTo>
                    <a:pt x="8192" y="1192"/>
                  </a:lnTo>
                  <a:lnTo>
                    <a:pt x="8196" y="1186"/>
                  </a:lnTo>
                  <a:lnTo>
                    <a:pt x="8196" y="1186"/>
                  </a:lnTo>
                  <a:lnTo>
                    <a:pt x="8196" y="510"/>
                  </a:lnTo>
                  <a:lnTo>
                    <a:pt x="8196" y="510"/>
                  </a:lnTo>
                  <a:lnTo>
                    <a:pt x="8192" y="512"/>
                  </a:lnTo>
                  <a:lnTo>
                    <a:pt x="8192" y="512"/>
                  </a:lnTo>
                  <a:close/>
                </a:path>
              </a:pathLst>
            </a:custGeom>
            <a:ln w="9525">
              <a:noFill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1252728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TW" altLang="en-US"/>
              <a:t>按一下以編輯母片標題樣式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163672" y="6250164"/>
            <a:ext cx="378669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fld id="{3E6EA286-DE00-4A39-8EFA-0B1EB00383F6}" type="datetime1">
              <a:rPr lang="zh-TW" altLang="en-US" smtClean="0"/>
              <a:t>2025/9/30</a:t>
            </a:fld>
            <a:endParaRPr lang="zh-TW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93638" y="6250164"/>
            <a:ext cx="378669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endParaRPr lang="zh-TW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91088" y="6250163"/>
            <a:ext cx="116182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00">
                <a:solidFill>
                  <a:schemeClr val="tx2"/>
                </a:solidFill>
              </a:defRPr>
            </a:lvl1pPr>
          </a:lstStyle>
          <a:p>
            <a:fld id="{32768959-08BF-4507-BEAD-3B9E64034614}" type="slidenum">
              <a:rPr lang="zh-TW" altLang="en-US" smtClean="0"/>
              <a:t>‹#›</a:t>
            </a:fld>
            <a:endParaRPr lang="zh-TW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72067" y="2675467"/>
            <a:ext cx="7408333" cy="345069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TW" altLang="en-US"/>
              <a:t>按一下以編輯母片文字樣式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rgbClr val="FFFFFF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74320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400" kern="1200">
          <a:solidFill>
            <a:schemeClr val="tx2"/>
          </a:solidFill>
          <a:latin typeface="+mn-lt"/>
          <a:ea typeface="+mn-ea"/>
          <a:cs typeface="+mn-cs"/>
        </a:defRPr>
      </a:lvl1pPr>
      <a:lvl2pPr marL="576263" indent="-27432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200" kern="1200">
          <a:solidFill>
            <a:schemeClr val="tx2"/>
          </a:solidFill>
          <a:latin typeface="+mn-lt"/>
          <a:ea typeface="+mn-ea"/>
          <a:cs typeface="+mn-cs"/>
        </a:defRPr>
      </a:lvl2pPr>
      <a:lvl3pPr marL="855663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2000" kern="1200">
          <a:solidFill>
            <a:schemeClr val="tx2"/>
          </a:solidFill>
          <a:latin typeface="+mn-lt"/>
          <a:ea typeface="+mn-ea"/>
          <a:cs typeface="+mn-cs"/>
        </a:defRPr>
      </a:lvl3pPr>
      <a:lvl4pPr marL="114300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800" kern="1200">
          <a:solidFill>
            <a:schemeClr val="tx2"/>
          </a:solidFill>
          <a:latin typeface="+mn-lt"/>
          <a:ea typeface="+mn-ea"/>
          <a:cs typeface="+mn-cs"/>
        </a:defRPr>
      </a:lvl4pPr>
      <a:lvl5pPr marL="1463040" indent="-22860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Symbol" pitchFamily="18" charset="2"/>
        <a:buChar char=""/>
        <a:defRPr sz="1600" kern="1200">
          <a:solidFill>
            <a:schemeClr val="tx2"/>
          </a:solidFill>
          <a:latin typeface="+mn-lt"/>
          <a:ea typeface="+mn-ea"/>
          <a:cs typeface="+mn-cs"/>
        </a:defRPr>
      </a:lvl5pPr>
      <a:lvl6pPr marL="178308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6pPr>
      <a:lvl7pPr marL="210312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7pPr>
      <a:lvl8pPr marL="242316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8pPr>
      <a:lvl9pPr marL="2743200" indent="-228600" algn="l" defTabSz="914400" rtl="0" eaLnBrk="1" latinLnBrk="0" hangingPunct="1">
        <a:spcBef>
          <a:spcPts val="384"/>
        </a:spcBef>
        <a:buClr>
          <a:schemeClr val="accent1"/>
        </a:buClr>
        <a:buFont typeface="Symbol" pitchFamily="18" charset="2"/>
        <a:buChar char="*"/>
        <a:defRPr sz="1400" kern="120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5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/>
              <a:t>按一下以編輯母片標題樣式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/>
              <a:t>按一下以編輯母片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813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400" smtClean="0">
                <a:ea typeface="新細明體" pitchFamily="18" charset="-12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2239D73-1794-4929-B3D3-215313F04FC1}" type="datetime1">
              <a:rPr kumimoji="1" lang="zh-TW" altLang="en-US" smtClean="0">
                <a:solidFill>
                  <a:srgbClr val="000000"/>
                </a:solidFill>
                <a:latin typeface="Tahoma" pitchFamily="34" charset="0"/>
              </a:rPr>
              <a:t>2025/9/30</a:t>
            </a:fld>
            <a:endParaRPr kumimoji="1" lang="en-US" altLang="zh-TW">
              <a:solidFill>
                <a:srgbClr val="000000"/>
              </a:solidFill>
              <a:latin typeface="Tahoma" pitchFamily="34" charset="0"/>
            </a:endParaRPr>
          </a:p>
        </p:txBody>
      </p:sp>
      <p:sp>
        <p:nvSpPr>
          <p:cNvPr id="4813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defRPr sz="1400" smtClean="0">
                <a:ea typeface="新細明體" pitchFamily="18" charset="-12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kumimoji="1" lang="en-US" altLang="zh-TW">
              <a:solidFill>
                <a:srgbClr val="000000"/>
              </a:solidFill>
              <a:latin typeface="Tahoma" pitchFamily="34" charset="0"/>
            </a:endParaRPr>
          </a:p>
        </p:txBody>
      </p:sp>
      <p:sp>
        <p:nvSpPr>
          <p:cNvPr id="4813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0" hangingPunct="0">
              <a:defRPr sz="1400" smtClean="0">
                <a:ea typeface="新細明體" pitchFamily="18" charset="-12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2818AB5D-8DAB-4126-8BA7-02FCF20906C0}" type="slidenum">
              <a:rPr kumimoji="1" lang="zh-TW" altLang="en-US">
                <a:solidFill>
                  <a:srgbClr val="000000"/>
                </a:solidFill>
                <a:latin typeface="Tahoma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kumimoji="1" lang="en-US" altLang="zh-TW">
              <a:solidFill>
                <a:srgbClr val="000000"/>
              </a:solidFill>
              <a:latin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355386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8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  <p:sldLayoutId id="2147483709" r:id="rId12"/>
    <p:sldLayoutId id="2147483710" r:id="rId13"/>
  </p:sldLayoutIdLst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blipFill dpi="0" rotWithShape="0">
          <a:blip r:embed="rId15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/>
              <a:t>按一下以編輯母片標題樣式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TW" altLang="en-US"/>
              <a:t>按一下以編輯母片</a:t>
            </a:r>
          </a:p>
          <a:p>
            <a:pPr lvl="1"/>
            <a:r>
              <a:rPr lang="zh-TW" altLang="en-US"/>
              <a:t>第二層</a:t>
            </a:r>
          </a:p>
          <a:p>
            <a:pPr lvl="2"/>
            <a:r>
              <a:rPr lang="zh-TW" altLang="en-US"/>
              <a:t>第三層</a:t>
            </a:r>
          </a:p>
          <a:p>
            <a:pPr lvl="3"/>
            <a:r>
              <a:rPr lang="zh-TW" altLang="en-US"/>
              <a:t>第四層</a:t>
            </a:r>
          </a:p>
          <a:p>
            <a:pPr lvl="4"/>
            <a:r>
              <a:rPr lang="zh-TW" altLang="en-US"/>
              <a:t>第五層</a:t>
            </a:r>
          </a:p>
        </p:txBody>
      </p:sp>
      <p:sp>
        <p:nvSpPr>
          <p:cNvPr id="4813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400">
                <a:ea typeface="新細明體" pitchFamily="18" charset="-12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6B631B01-FA8D-46E1-B750-16DE69248723}" type="datetimeFigureOut">
              <a:rPr kumimoji="1" lang="zh-TW" altLang="en-US">
                <a:solidFill>
                  <a:srgbClr val="000000"/>
                </a:solidFill>
                <a:latin typeface="Tahoma" pitchFamily="34" charset="0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2025/9/30</a:t>
            </a:fld>
            <a:endParaRPr kumimoji="1" lang="en-US" altLang="zh-TW">
              <a:solidFill>
                <a:srgbClr val="000000"/>
              </a:solidFill>
              <a:latin typeface="Tahoma" pitchFamily="34" charset="0"/>
            </a:endParaRPr>
          </a:p>
        </p:txBody>
      </p:sp>
      <p:sp>
        <p:nvSpPr>
          <p:cNvPr id="4813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defRPr sz="1400">
                <a:ea typeface="新細明體" pitchFamily="18" charset="-120"/>
              </a:defRPr>
            </a:lvl1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endParaRPr kumimoji="1" lang="en-US" altLang="zh-TW">
              <a:solidFill>
                <a:srgbClr val="000000"/>
              </a:solidFill>
              <a:latin typeface="Tahoma" pitchFamily="34" charset="0"/>
            </a:endParaRPr>
          </a:p>
        </p:txBody>
      </p:sp>
      <p:sp>
        <p:nvSpPr>
          <p:cNvPr id="4813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 eaLnBrk="0" fontAlgn="base" hangingPunct="0">
              <a:spcBef>
                <a:spcPct val="0"/>
              </a:spcBef>
              <a:spcAft>
                <a:spcPct val="0"/>
              </a:spcAft>
              <a:defRPr/>
            </a:pPr>
            <a:fld id="{19B635F6-2852-4F9C-9B53-1388C140A277}" type="slidenum">
              <a:rPr kumimoji="1" lang="zh-TW" altLang="en-US">
                <a:solidFill>
                  <a:srgbClr val="000000"/>
                </a:solidFill>
                <a:latin typeface="Tahoma" pitchFamily="34" charset="0"/>
              </a:rPr>
              <a:pPr eaLnBrk="0" fontAlgn="base" hangingPunct="0">
                <a:spcBef>
                  <a:spcPct val="0"/>
                </a:spcBef>
                <a:spcAft>
                  <a:spcPct val="0"/>
                </a:spcAft>
                <a:defRPr/>
              </a:pPr>
              <a:t>‹#›</a:t>
            </a:fld>
            <a:endParaRPr kumimoji="1" lang="en-US" altLang="zh-TW">
              <a:solidFill>
                <a:srgbClr val="000000"/>
              </a:solidFill>
              <a:latin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9944575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2" r:id="rId1"/>
    <p:sldLayoutId id="2147483713" r:id="rId2"/>
    <p:sldLayoutId id="2147483714" r:id="rId3"/>
    <p:sldLayoutId id="2147483715" r:id="rId4"/>
    <p:sldLayoutId id="2147483716" r:id="rId5"/>
    <p:sldLayoutId id="2147483717" r:id="rId6"/>
    <p:sldLayoutId id="2147483718" r:id="rId7"/>
    <p:sldLayoutId id="2147483719" r:id="rId8"/>
    <p:sldLayoutId id="2147483720" r:id="rId9"/>
    <p:sldLayoutId id="2147483721" r:id="rId10"/>
    <p:sldLayoutId id="2147483722" r:id="rId11"/>
    <p:sldLayoutId id="2147483723" r:id="rId12"/>
    <p:sldLayoutId id="2147483724" r:id="rId13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pitchFamily="34" charset="0"/>
          <a:ea typeface="新細明體" pitchFamily="18" charset="-12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zh-TW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內容版面配置區 3"/>
          <p:cNvSpPr>
            <a:spLocks noGrp="1"/>
          </p:cNvSpPr>
          <p:nvPr>
            <p:ph idx="1"/>
          </p:nvPr>
        </p:nvSpPr>
        <p:spPr>
          <a:xfrm>
            <a:off x="872067" y="980728"/>
            <a:ext cx="7408333" cy="5145435"/>
          </a:xfrm>
        </p:spPr>
        <p:txBody>
          <a:bodyPr>
            <a:noAutofit/>
          </a:bodyPr>
          <a:lstStyle/>
          <a:p>
            <a:r>
              <a:rPr lang="zh-TW" altLang="en-US" sz="2000" dirty="0" smtClean="0"/>
              <a:t>立法</a:t>
            </a:r>
            <a:r>
              <a:rPr lang="zh-TW" altLang="en-US" sz="2000" dirty="0"/>
              <a:t>目的</a:t>
            </a:r>
            <a:r>
              <a:rPr lang="zh-TW" altLang="en-US" sz="2000" dirty="0" smtClean="0"/>
              <a:t>： </a:t>
            </a:r>
            <a:r>
              <a:rPr lang="zh-TW" altLang="en-US" sz="2000" dirty="0"/>
              <a:t>依據</a:t>
            </a:r>
            <a:r>
              <a:rPr lang="en-US" altLang="zh-TW" sz="2000" dirty="0"/>
              <a:t>《</a:t>
            </a:r>
            <a:r>
              <a:rPr lang="zh-TW" altLang="en-US" sz="2000" dirty="0"/>
              <a:t>身心障礙者權益保障法</a:t>
            </a:r>
            <a:r>
              <a:rPr lang="en-US" altLang="zh-TW" sz="2000" dirty="0"/>
              <a:t>》</a:t>
            </a:r>
            <a:r>
              <a:rPr lang="zh-TW" altLang="en-US" sz="2000" dirty="0"/>
              <a:t>及相關辦法，此規定是為照顧身心障礙福利機構團體或庇護工場，鼓勵義務採購單位持續採購其生產的商品及服務。 </a:t>
            </a:r>
          </a:p>
          <a:p>
            <a:r>
              <a:rPr lang="zh-TW" altLang="en-US" sz="2000" dirty="0"/>
              <a:t>適用對象</a:t>
            </a:r>
            <a:r>
              <a:rPr lang="zh-TW" altLang="en-US" sz="2000" dirty="0" smtClean="0"/>
              <a:t>：指</a:t>
            </a:r>
            <a:r>
              <a:rPr lang="zh-TW" altLang="en-US" sz="2000" dirty="0"/>
              <a:t>適用政府採購法的採購預算單位，包括公務預算、各種基金、補助款等。 </a:t>
            </a:r>
          </a:p>
          <a:p>
            <a:r>
              <a:rPr lang="zh-TW" altLang="en-US" sz="2000" dirty="0" smtClean="0"/>
              <a:t>採購</a:t>
            </a:r>
            <a:r>
              <a:rPr lang="zh-TW" altLang="en-US" sz="2000" dirty="0"/>
              <a:t>項目</a:t>
            </a:r>
            <a:r>
              <a:rPr lang="zh-TW" altLang="en-US" sz="2000" dirty="0" smtClean="0"/>
              <a:t>：必須</a:t>
            </a:r>
            <a:r>
              <a:rPr lang="zh-TW" altLang="en-US" sz="2000" dirty="0"/>
              <a:t>向身心障礙福利機構團體或庇護工場採購的物品及服務項目，如食品禮盒、飲料、便當、清潔用品、印刷設計、園藝造景等，這些項目需經由「優採平台」審核通過。 </a:t>
            </a:r>
          </a:p>
          <a:p>
            <a:r>
              <a:rPr lang="zh-TW" altLang="en-US" sz="2000" dirty="0"/>
              <a:t>採購方式</a:t>
            </a:r>
            <a:r>
              <a:rPr lang="zh-TW" altLang="en-US" sz="2000" dirty="0" smtClean="0"/>
              <a:t>：義務</a:t>
            </a:r>
            <a:r>
              <a:rPr lang="zh-TW" altLang="en-US" sz="2000" dirty="0"/>
              <a:t>採購單位應向「優採平台」確認採購對象及商品符合</a:t>
            </a:r>
            <a:r>
              <a:rPr lang="zh-TW" altLang="en-US" sz="2000" dirty="0" smtClean="0"/>
              <a:t>規定</a:t>
            </a:r>
            <a:r>
              <a:rPr lang="zh-TW" altLang="en-US" sz="2000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，</a:t>
            </a:r>
            <a:r>
              <a:rPr lang="zh-TW" altLang="en-US" sz="2000" dirty="0" smtClean="0"/>
              <a:t>採購</a:t>
            </a:r>
            <a:r>
              <a:rPr lang="zh-TW" altLang="en-US" sz="2000" dirty="0"/>
              <a:t>累計金額需達到總額的</a:t>
            </a:r>
            <a:r>
              <a:rPr lang="en-US" altLang="zh-TW" sz="2000" dirty="0"/>
              <a:t>10%</a:t>
            </a:r>
            <a:r>
              <a:rPr lang="zh-TW" altLang="en-US" sz="2000" dirty="0"/>
              <a:t>。 </a:t>
            </a:r>
          </a:p>
          <a:p>
            <a:r>
              <a:rPr lang="zh-TW" altLang="en-US" sz="2000" dirty="0"/>
              <a:t>計算方式：</a:t>
            </a:r>
          </a:p>
          <a:p>
            <a:r>
              <a:rPr lang="zh-TW" altLang="en-US" sz="2000" dirty="0"/>
              <a:t>以義務採購單位該年度採購特定物品及服務的總金額為分母。 </a:t>
            </a:r>
          </a:p>
          <a:p>
            <a:r>
              <a:rPr lang="zh-TW" altLang="en-US" sz="2000" dirty="0"/>
              <a:t>以該年度採購優先採購產品的累計金額為分子。 </a:t>
            </a:r>
          </a:p>
          <a:p>
            <a:r>
              <a:rPr lang="zh-TW" altLang="en-US" sz="2000" dirty="0"/>
              <a:t>計算出分子占分母的百分比，若未達</a:t>
            </a:r>
            <a:r>
              <a:rPr lang="en-US" altLang="zh-TW" sz="2000" dirty="0"/>
              <a:t>10%</a:t>
            </a:r>
            <a:r>
              <a:rPr lang="zh-TW" altLang="en-US" sz="2000" dirty="0"/>
              <a:t>則需檢討。 </a:t>
            </a:r>
            <a:endParaRPr lang="en-US" altLang="zh-TW" sz="2000" dirty="0"/>
          </a:p>
        </p:txBody>
      </p:sp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642400"/>
          </a:xfrm>
        </p:spPr>
        <p:txBody>
          <a:bodyPr>
            <a:normAutofit/>
          </a:bodyPr>
          <a:lstStyle/>
          <a:p>
            <a:r>
              <a:rPr lang="zh-TW" altLang="en-US" sz="2800" dirty="0" smtClean="0"/>
              <a:t>總務處優先採購宣導</a:t>
            </a:r>
            <a:endParaRPr lang="zh-TW" altLang="en-US" sz="2800" dirty="0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1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15933789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內容版面配置區 1"/>
          <p:cNvSpPr>
            <a:spLocks noGrp="1"/>
          </p:cNvSpPr>
          <p:nvPr>
            <p:ph idx="1"/>
          </p:nvPr>
        </p:nvSpPr>
        <p:spPr>
          <a:xfrm>
            <a:off x="872067" y="692696"/>
            <a:ext cx="7408333" cy="5688632"/>
          </a:xfrm>
        </p:spPr>
        <p:txBody>
          <a:bodyPr>
            <a:normAutofit/>
          </a:bodyPr>
          <a:lstStyle/>
          <a:p>
            <a:pPr algn="ctr" fontAlgn="ctr"/>
            <a:r>
              <a:rPr lang="zh-TW" altLang="en-US" sz="2800" dirty="0"/>
              <a:t>優先採購的物品與服務項目</a:t>
            </a:r>
            <a:r>
              <a:rPr lang="zh-TW" altLang="en-US" dirty="0"/>
              <a:t> </a:t>
            </a:r>
          </a:p>
          <a:p>
            <a:r>
              <a:rPr lang="zh-TW" altLang="en-US" b="1" dirty="0"/>
              <a:t>物品</a:t>
            </a:r>
            <a:r>
              <a:rPr lang="zh-TW" altLang="en-US" dirty="0" smtClean="0"/>
              <a:t>：</a:t>
            </a:r>
            <a:endParaRPr lang="en-US" altLang="zh-TW" dirty="0" smtClean="0"/>
          </a:p>
          <a:p>
            <a:r>
              <a:rPr lang="zh-TW" altLang="en-US" dirty="0" smtClean="0"/>
              <a:t>食品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手工藝品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清潔用品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園藝產品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輔助器具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家庭用品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印刷品</a:t>
            </a:r>
            <a:r>
              <a:rPr lang="zh-TW" altLang="en-US" dirty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其他</a:t>
            </a:r>
            <a:r>
              <a:rPr lang="zh-TW" altLang="en-US" dirty="0"/>
              <a:t>經中央主管機關公告的項目</a:t>
            </a:r>
          </a:p>
          <a:p>
            <a:r>
              <a:rPr lang="zh-TW" altLang="en-US" b="1" dirty="0"/>
              <a:t>服務</a:t>
            </a:r>
            <a:r>
              <a:rPr lang="zh-TW" altLang="en-US" dirty="0"/>
              <a:t>：</a:t>
            </a:r>
          </a:p>
          <a:p>
            <a:r>
              <a:rPr lang="zh-TW" altLang="en-US" dirty="0"/>
              <a:t>清潔</a:t>
            </a:r>
            <a:r>
              <a:rPr lang="zh-TW" altLang="en-US" dirty="0" smtClean="0"/>
              <a:t>服務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餐飲服務</a:t>
            </a:r>
            <a:r>
              <a:rPr lang="zh-TW" altLang="en-US" dirty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洗</a:t>
            </a:r>
            <a:r>
              <a:rPr lang="zh-TW" altLang="en-US" dirty="0"/>
              <a:t>車</a:t>
            </a:r>
            <a:r>
              <a:rPr lang="zh-TW" altLang="en-US" dirty="0" smtClean="0"/>
              <a:t>服務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洗衣服務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客</a:t>
            </a:r>
            <a:r>
              <a:rPr lang="zh-TW" altLang="en-US" dirty="0"/>
              <a:t>服</a:t>
            </a:r>
            <a:r>
              <a:rPr lang="zh-TW" altLang="en-US" dirty="0" smtClean="0"/>
              <a:t>服務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代工服務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演藝服務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交通服務</a:t>
            </a:r>
            <a:r>
              <a:rPr lang="zh-TW" altLang="en-US" dirty="0" smtClean="0">
                <a:latin typeface="新細明體" panose="02020500000000000000" pitchFamily="18" charset="-120"/>
                <a:ea typeface="新細明體" panose="02020500000000000000" pitchFamily="18" charset="-120"/>
              </a:rPr>
              <a:t>、</a:t>
            </a:r>
            <a:r>
              <a:rPr lang="zh-TW" altLang="en-US" dirty="0" smtClean="0"/>
              <a:t>其他</a:t>
            </a:r>
            <a:r>
              <a:rPr lang="zh-TW" altLang="en-US" dirty="0"/>
              <a:t>經中央主管機關公告的項目</a:t>
            </a:r>
          </a:p>
        </p:txBody>
      </p:sp>
      <p:sp>
        <p:nvSpPr>
          <p:cNvPr id="3" name="投影片編號版面配置區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2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17786996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3" name="內容版面配置區 2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0936650"/>
              </p:ext>
            </p:extLst>
          </p:nvPr>
        </p:nvGraphicFramePr>
        <p:xfrm>
          <a:off x="683568" y="2636914"/>
          <a:ext cx="7876926" cy="3613248"/>
        </p:xfrm>
        <a:graphic>
          <a:graphicData uri="http://schemas.openxmlformats.org/drawingml/2006/table">
            <a:tbl>
              <a:tblPr/>
              <a:tblGrid>
                <a:gridCol w="2669665">
                  <a:extLst>
                    <a:ext uri="{9D8B030D-6E8A-4147-A177-3AD203B41FA5}">
                      <a16:colId xmlns:a16="http://schemas.microsoft.com/office/drawing/2014/main" val="3505573217"/>
                    </a:ext>
                  </a:extLst>
                </a:gridCol>
                <a:gridCol w="1408727">
                  <a:extLst>
                    <a:ext uri="{9D8B030D-6E8A-4147-A177-3AD203B41FA5}">
                      <a16:colId xmlns:a16="http://schemas.microsoft.com/office/drawing/2014/main" val="1732780660"/>
                    </a:ext>
                  </a:extLst>
                </a:gridCol>
                <a:gridCol w="1635130">
                  <a:extLst>
                    <a:ext uri="{9D8B030D-6E8A-4147-A177-3AD203B41FA5}">
                      <a16:colId xmlns:a16="http://schemas.microsoft.com/office/drawing/2014/main" val="3243764367"/>
                    </a:ext>
                  </a:extLst>
                </a:gridCol>
                <a:gridCol w="1295527">
                  <a:extLst>
                    <a:ext uri="{9D8B030D-6E8A-4147-A177-3AD203B41FA5}">
                      <a16:colId xmlns:a16="http://schemas.microsoft.com/office/drawing/2014/main" val="2354048208"/>
                    </a:ext>
                  </a:extLst>
                </a:gridCol>
                <a:gridCol w="867877">
                  <a:extLst>
                    <a:ext uri="{9D8B030D-6E8A-4147-A177-3AD203B41FA5}">
                      <a16:colId xmlns:a16="http://schemas.microsoft.com/office/drawing/2014/main" val="3957403252"/>
                    </a:ext>
                  </a:extLst>
                </a:gridCol>
              </a:tblGrid>
              <a:tr h="1204416"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1" i="0" u="none" strike="noStrike">
                          <a:solidFill>
                            <a:srgbClr val="FF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＊</a:t>
                      </a: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採購日期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(</a:t>
                      </a: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必填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)</a:t>
                      </a:r>
                      <a:b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</a:b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(</a:t>
                      </a: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格式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:YYYY/MM/DD)</a:t>
                      </a:r>
                      <a:b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</a:b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儲存格格式預設為文字，請勿任意變更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1" i="0" u="none" strike="noStrike">
                          <a:solidFill>
                            <a:srgbClr val="FF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＊</a:t>
                      </a: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優採廠商統編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1" i="0" u="none" strike="noStrike">
                          <a:solidFill>
                            <a:srgbClr val="FF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＊</a:t>
                      </a: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採購商品編號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1" i="0" u="none" strike="noStrike">
                          <a:solidFill>
                            <a:srgbClr val="FF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＊</a:t>
                      </a: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採購金額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BDD7EE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品名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04458808"/>
                  </a:ext>
                </a:extLst>
              </a:tr>
              <a:tr h="401472">
                <a:tc>
                  <a:txBody>
                    <a:bodyPr/>
                    <a:lstStyle/>
                    <a:p>
                      <a:pPr algn="ctr" fontAlgn="ctr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此欄位要輸入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8</a:t>
                      </a: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碼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此欄位不可為 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0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endParaRPr lang="zh-TW" altLang="en-US" sz="1100" b="0" i="0" u="none" strike="noStrike">
                        <a:solidFill>
                          <a:srgbClr val="000000"/>
                        </a:solidFill>
                        <a:effectLst/>
                        <a:latin typeface="新細明體" panose="02020500000000000000" pitchFamily="18" charset="-120"/>
                        <a:ea typeface="新細明體" panose="02020500000000000000" pitchFamily="18" charset="-120"/>
                      </a:endParaRP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86395149"/>
                  </a:ext>
                </a:extLst>
              </a:tr>
              <a:tr h="401472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2025/03/06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42328132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OA00000363192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 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$                  88,200 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鋤草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507457618"/>
                  </a:ext>
                </a:extLst>
              </a:tr>
              <a:tr h="401472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zh-TW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2025/03/13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31885602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OA00002595386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 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$                    7,350 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A4</a:t>
                      </a: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影印紙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77670552"/>
                  </a:ext>
                </a:extLst>
              </a:tr>
              <a:tr h="401472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2025/03/21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36699774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OA00001011043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 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$                  16,000 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LED</a:t>
                      </a:r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燈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6710418"/>
                  </a:ext>
                </a:extLst>
              </a:tr>
              <a:tr h="401472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2025/4/10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36633774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OA00003504022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 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$                    8,760 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環保袋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055838184"/>
                  </a:ext>
                </a:extLst>
              </a:tr>
              <a:tr h="401472">
                <a:tc>
                  <a:txBody>
                    <a:bodyPr/>
                    <a:lstStyle/>
                    <a:p>
                      <a:pPr algn="ctr" fontAlgn="ctr"/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2025/4/22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31885602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OA00002595386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zh-TW" altLang="en-US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 </a:t>
                      </a:r>
                      <a:r>
                        <a:rPr lang="en-US" altLang="zh-TW" sz="1100" b="0" i="0" u="none" strike="noStrike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$                    3,675 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 fontAlgn="ctr"/>
                      <a:r>
                        <a:rPr 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A4</a:t>
                      </a:r>
                      <a:r>
                        <a:rPr lang="zh-TW" altLang="en-US" sz="1100" b="0" i="0" u="none" strike="noStrike" dirty="0">
                          <a:solidFill>
                            <a:srgbClr val="000000"/>
                          </a:solidFill>
                          <a:effectLst/>
                          <a:latin typeface="新細明體" panose="02020500000000000000" pitchFamily="18" charset="-120"/>
                          <a:ea typeface="新細明體" panose="02020500000000000000" pitchFamily="18" charset="-120"/>
                        </a:rPr>
                        <a:t>影印紙</a:t>
                      </a:r>
                    </a:p>
                  </a:txBody>
                  <a:tcPr marL="8876" marR="8876" marT="8876" marB="0" anchor="ctr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54612738"/>
                  </a:ext>
                </a:extLst>
              </a:tr>
            </a:tbl>
          </a:graphicData>
        </a:graphic>
      </p:graphicFrame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338328"/>
            <a:ext cx="8229600" cy="642400"/>
          </a:xfrm>
        </p:spPr>
        <p:txBody>
          <a:bodyPr>
            <a:normAutofit/>
          </a:bodyPr>
          <a:lstStyle/>
          <a:p>
            <a:r>
              <a:rPr lang="zh-TW" altLang="en-US" sz="2800" dirty="0" smtClean="0"/>
              <a:t>總務處優先採購宣導</a:t>
            </a:r>
            <a:endParaRPr lang="zh-TW" altLang="en-US" sz="2800" dirty="0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2768959-08BF-4507-BEAD-3B9E64034614}" type="slidenum">
              <a:rPr lang="zh-TW" altLang="en-US" smtClean="0"/>
              <a:t>3</a:t>
            </a:fld>
            <a:endParaRPr lang="zh-TW" altLang="en-US"/>
          </a:p>
        </p:txBody>
      </p:sp>
    </p:spTree>
    <p:extLst>
      <p:ext uri="{BB962C8B-B14F-4D97-AF65-F5344CB8AC3E}">
        <p14:creationId xmlns:p14="http://schemas.microsoft.com/office/powerpoint/2010/main" val="306958685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波形">
  <a:themeElements>
    <a:clrScheme name="波形">
      <a:dk1>
        <a:sysClr val="windowText" lastClr="000000"/>
      </a:dk1>
      <a:lt1>
        <a:sysClr val="window" lastClr="FFFFFF"/>
      </a:lt1>
      <a:dk2>
        <a:srgbClr val="073E87"/>
      </a:dk2>
      <a:lt2>
        <a:srgbClr val="C6E7FC"/>
      </a:lt2>
      <a:accent1>
        <a:srgbClr val="31B6FD"/>
      </a:accent1>
      <a:accent2>
        <a:srgbClr val="4584D3"/>
      </a:accent2>
      <a:accent3>
        <a:srgbClr val="5BD078"/>
      </a:accent3>
      <a:accent4>
        <a:srgbClr val="A5D028"/>
      </a:accent4>
      <a:accent5>
        <a:srgbClr val="F5C040"/>
      </a:accent5>
      <a:accent6>
        <a:srgbClr val="05E0DB"/>
      </a:accent6>
      <a:hlink>
        <a:srgbClr val="0080FF"/>
      </a:hlink>
      <a:folHlink>
        <a:srgbClr val="5EAEFF"/>
      </a:folHlink>
    </a:clrScheme>
    <a:fontScheme name="波形">
      <a:majorFont>
        <a:latin typeface="Candara"/>
        <a:ea typeface=""/>
        <a:cs typeface=""/>
        <a:font script="Jpan" typeface="HGP明朝E"/>
        <a:font script="Hang" typeface="HY그래픽M"/>
        <a:font script="Hans" typeface="华文新魏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andara"/>
        <a:ea typeface=""/>
        <a:cs typeface=""/>
        <a:font script="Jpan" typeface="HGP明朝E"/>
        <a:font script="Hang" typeface="HY그래픽M"/>
        <a:font script="Hans" typeface="华文楷体"/>
        <a:font script="Hant" typeface="標楷體"/>
        <a:font script="Arab" typeface="Arial"/>
        <a:font script="Hebr" typeface="Arial"/>
        <a:font script="Thai" typeface="Kodchiang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波形">
      <a:fillStyleLst>
        <a:solidFill>
          <a:schemeClr val="phClr"/>
        </a:solidFill>
        <a:gradFill rotWithShape="1">
          <a:gsLst>
            <a:gs pos="0">
              <a:schemeClr val="phClr">
                <a:tint val="0"/>
              </a:schemeClr>
            </a:gs>
            <a:gs pos="44000">
              <a:schemeClr val="phClr">
                <a:tint val="60000"/>
                <a:satMod val="120000"/>
              </a:schemeClr>
            </a:gs>
            <a:gs pos="100000">
              <a:schemeClr val="phClr">
                <a:tint val="90000"/>
                <a:alpha val="100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satMod val="120000"/>
                <a:lumMod val="120000"/>
              </a:schemeClr>
            </a:gs>
            <a:gs pos="100000">
              <a:schemeClr val="phClr">
                <a:shade val="89000"/>
                <a:lumMod val="90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lumMod val="8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prstMaterial="flat">
            <a:bevelT w="12700" h="12700"/>
          </a:sp3d>
        </a:effectStyle>
        <a:effectStyle>
          <a:effectLst>
            <a:outerShdw blurRad="50800" dist="25400" dir="5400000" rotWithShape="0">
              <a:srgbClr val="000000">
                <a:alpha val="38000"/>
              </a:srgbClr>
            </a:outerShdw>
          </a:effectLst>
          <a:scene3d>
            <a:camera prst="orthographicFront">
              <a:rot lat="0" lon="0" rev="0"/>
            </a:camera>
            <a:lightRig rig="flat" dir="tl">
              <a:rot lat="0" lon="0" rev="6360000"/>
            </a:lightRig>
          </a:scene3d>
          <a:sp3d contourW="19050" prstMaterial="flat">
            <a:bevelT w="63500" h="63500"/>
            <a:contourClr>
              <a:schemeClr val="phClr">
                <a:shade val="25000"/>
                <a:satMod val="18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40000">
              <a:schemeClr val="phClr">
                <a:tint val="94000"/>
                <a:shade val="94000"/>
                <a:alpha val="100000"/>
                <a:satMod val="114000"/>
                <a:lumMod val="114000"/>
              </a:schemeClr>
            </a:gs>
            <a:gs pos="74000">
              <a:schemeClr val="phClr">
                <a:tint val="94000"/>
                <a:shade val="94000"/>
                <a:satMod val="128000"/>
                <a:lumMod val="100000"/>
              </a:schemeClr>
            </a:gs>
            <a:gs pos="100000">
              <a:schemeClr val="phClr">
                <a:tint val="98000"/>
                <a:shade val="100000"/>
                <a:hueMod val="98000"/>
                <a:satMod val="100000"/>
                <a:lumMod val="74000"/>
              </a:schemeClr>
            </a:gs>
          </a:gsLst>
          <a:path path="circle">
            <a:fillToRect l="20000" t="-40000" r="20000" b="14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tint val="96000"/>
                <a:satMod val="130000"/>
                <a:lumMod val="50000"/>
              </a:schemeClr>
              <a:schemeClr val="phClr">
                <a:tint val="96000"/>
                <a:satMod val="114000"/>
                <a:lumMod val="114000"/>
              </a:schemeClr>
            </a:duotone>
          </a:blip>
          <a:stretch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自訂設計">
  <a:themeElements>
    <a:clrScheme name="自訂設計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自訂設計">
      <a:majorFont>
        <a:latin typeface="Arial"/>
        <a:ea typeface="新細明體"/>
        <a:cs typeface=""/>
      </a:majorFont>
      <a:minorFont>
        <a:latin typeface="Arial"/>
        <a:ea typeface="新細明體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自訂設計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1_自訂設計">
  <a:themeElements>
    <a:clrScheme name="自訂設計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自訂設計">
      <a:majorFont>
        <a:latin typeface="Arial"/>
        <a:ea typeface="新細明體"/>
        <a:cs typeface=""/>
      </a:majorFont>
      <a:minorFont>
        <a:latin typeface="Arial"/>
        <a:ea typeface="新細明體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自訂設計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自訂設計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自訂設計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5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Waveform</Template>
  <TotalTime>2410</TotalTime>
  <Words>290</Words>
  <Application>Microsoft Office PowerPoint</Application>
  <PresentationFormat>如螢幕大小 (4:3)</PresentationFormat>
  <Paragraphs>52</Paragraphs>
  <Slides>3</Slides>
  <Notes>2</Notes>
  <HiddenSlides>0</HiddenSlides>
  <MMClips>0</MMClips>
  <ScaleCrop>false</ScaleCrop>
  <HeadingPairs>
    <vt:vector size="6" baseType="variant">
      <vt:variant>
        <vt:lpstr>使用字型</vt:lpstr>
      </vt:variant>
      <vt:variant>
        <vt:i4>7</vt:i4>
      </vt:variant>
      <vt:variant>
        <vt:lpstr>佈景主題</vt:lpstr>
      </vt:variant>
      <vt:variant>
        <vt:i4>3</vt:i4>
      </vt:variant>
      <vt:variant>
        <vt:lpstr>投影片標題</vt:lpstr>
      </vt:variant>
      <vt:variant>
        <vt:i4>3</vt:i4>
      </vt:variant>
    </vt:vector>
  </HeadingPairs>
  <TitlesOfParts>
    <vt:vector size="13" baseType="lpstr">
      <vt:lpstr>新細明體</vt:lpstr>
      <vt:lpstr>標楷體</vt:lpstr>
      <vt:lpstr>Arial</vt:lpstr>
      <vt:lpstr>Calibri</vt:lpstr>
      <vt:lpstr>Candara</vt:lpstr>
      <vt:lpstr>Symbol</vt:lpstr>
      <vt:lpstr>Tahoma</vt:lpstr>
      <vt:lpstr>波形</vt:lpstr>
      <vt:lpstr>自訂設計</vt:lpstr>
      <vt:lpstr>1_自訂設計</vt:lpstr>
      <vt:lpstr>總務處優先採購宣導</vt:lpstr>
      <vt:lpstr>PowerPoint 簡報</vt:lpstr>
      <vt:lpstr>總務處優先採購宣導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新生訓練暨家長座談會</dc:title>
  <dc:creator>學務處</dc:creator>
  <cp:lastModifiedBy>20220314</cp:lastModifiedBy>
  <cp:revision>89</cp:revision>
  <cp:lastPrinted>2025-09-26T07:55:47Z</cp:lastPrinted>
  <dcterms:created xsi:type="dcterms:W3CDTF">2012-08-29T01:51:06Z</dcterms:created>
  <dcterms:modified xsi:type="dcterms:W3CDTF">2025-09-30T01:51:53Z</dcterms:modified>
</cp:coreProperties>
</file>

<file path=docProps/thumbnail.jpeg>
</file>